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5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2D8E-2816-4224-9166-4A803CE8AB19}" type="datetimeFigureOut">
              <a:rPr lang="en-CA" smtClean="0"/>
              <a:t>2017-07-11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38A5-E174-478F-AAC8-45405FE3C8D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89392"/>
          </a:xfrm>
        </p:spPr>
        <p:txBody>
          <a:bodyPr>
            <a:normAutofit/>
          </a:bodyPr>
          <a:lstStyle/>
          <a:p>
            <a:r>
              <a:rPr lang="en-CA" sz="1400" dirty="0" smtClean="0"/>
              <a:t>The Rural History Roundtable invites you to…</a:t>
            </a:r>
            <a:endParaRPr lang="en-CA" sz="1400" dirty="0"/>
          </a:p>
        </p:txBody>
      </p:sp>
      <p:pic>
        <p:nvPicPr>
          <p:cNvPr id="4" name="Content Placeholder 3" descr="Herb, Alberta, Henry, Millicent Culham and others indoors 25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90" t="23283" r="2431" b="36731"/>
          <a:stretch>
            <a:fillRect/>
          </a:stretch>
        </p:blipFill>
        <p:spPr>
          <a:xfrm>
            <a:off x="548680" y="827584"/>
            <a:ext cx="5832648" cy="1368152"/>
          </a:xfrm>
        </p:spPr>
      </p:pic>
      <p:sp>
        <p:nvSpPr>
          <p:cNvPr id="5" name="TextBox 4"/>
          <p:cNvSpPr txBox="1"/>
          <p:nvPr/>
        </p:nvSpPr>
        <p:spPr>
          <a:xfrm>
            <a:off x="188640" y="2267744"/>
            <a:ext cx="612068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Household and Economy </a:t>
            </a:r>
          </a:p>
          <a:p>
            <a:pPr algn="ctr">
              <a:buNone/>
            </a:pPr>
            <a:r>
              <a:rPr lang="en-US" sz="2800" dirty="0" smtClean="0"/>
              <a:t>In a Changing World 1830-1930 </a:t>
            </a:r>
            <a:endParaRPr lang="en-CA" sz="2800" dirty="0" smtClean="0"/>
          </a:p>
          <a:p>
            <a:pPr lvl="1" algn="ctr">
              <a:buNone/>
            </a:pPr>
            <a:r>
              <a:rPr lang="en-US" sz="1200" dirty="0" smtClean="0"/>
              <a:t>7 March 2014 at the Lifetime Learning Centre 1713 (OVC)</a:t>
            </a:r>
            <a:endParaRPr lang="en-CA" sz="1200" dirty="0" smtClean="0"/>
          </a:p>
          <a:p>
            <a:pPr lvl="1">
              <a:buNone/>
            </a:pPr>
            <a:endParaRPr lang="en-CA" dirty="0" smtClean="0"/>
          </a:p>
          <a:p>
            <a:pPr lvl="2">
              <a:buNone/>
            </a:pPr>
            <a:r>
              <a:rPr lang="en-US" sz="1400" dirty="0" smtClean="0"/>
              <a:t>14:30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Peter Baskerville, University of Alberta </a:t>
            </a:r>
            <a:endParaRPr lang="en-CA" sz="1400" dirty="0" smtClean="0"/>
          </a:p>
          <a:p>
            <a:pPr lvl="2">
              <a:buNone/>
            </a:pPr>
            <a:r>
              <a:rPr lang="en-US" sz="1400" i="1" dirty="0" smtClean="0"/>
              <a:t>The Last Best West: Homesteaders on the Move, Alberta 1870-1916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 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15:15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Catharine Wilson, University of Guelph </a:t>
            </a:r>
            <a:endParaRPr lang="en-CA" sz="1400" dirty="0" smtClean="0"/>
          </a:p>
          <a:p>
            <a:pPr lvl="2">
              <a:buNone/>
            </a:pPr>
            <a:r>
              <a:rPr lang="en-US" sz="1400" i="1" dirty="0" smtClean="0"/>
              <a:t>Work Groups and </a:t>
            </a:r>
            <a:r>
              <a:rPr lang="en-US" sz="1400" i="1" dirty="0" err="1" smtClean="0"/>
              <a:t>Neighbourhoods</a:t>
            </a:r>
            <a:r>
              <a:rPr lang="en-US" sz="1400" i="1" dirty="0" smtClean="0"/>
              <a:t> in Ontario 1830-1930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 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16:00 break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 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16:15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Fabio </a:t>
            </a:r>
            <a:r>
              <a:rPr lang="en-US" sz="1400" dirty="0" err="1" smtClean="0"/>
              <a:t>Faria</a:t>
            </a:r>
            <a:r>
              <a:rPr lang="en-US" sz="1400" dirty="0" smtClean="0"/>
              <a:t> Mendes, </a:t>
            </a:r>
            <a:r>
              <a:rPr lang="en-US" sz="1400" dirty="0" err="1" smtClean="0"/>
              <a:t>Universidade</a:t>
            </a:r>
            <a:r>
              <a:rPr lang="en-US" sz="1400" dirty="0" smtClean="0"/>
              <a:t> Federal do </a:t>
            </a:r>
            <a:r>
              <a:rPr lang="en-US" sz="1400" dirty="0" err="1" smtClean="0"/>
              <a:t>Vicosa</a:t>
            </a:r>
            <a:endParaRPr lang="en-CA" sz="1400" dirty="0" smtClean="0"/>
          </a:p>
          <a:p>
            <a:pPr lvl="2">
              <a:buNone/>
            </a:pPr>
            <a:r>
              <a:rPr lang="en-US" sz="1400" i="1" dirty="0" smtClean="0"/>
              <a:t>Crossing Borders: Intermarriage, </a:t>
            </a:r>
            <a:r>
              <a:rPr lang="en-US" sz="1400" i="1" dirty="0" err="1" smtClean="0"/>
              <a:t>Heterogamy</a:t>
            </a:r>
            <a:r>
              <a:rPr lang="en-US" sz="1400" i="1" dirty="0" smtClean="0"/>
              <a:t> and Social Networks in Waterloo County 1870-1902</a:t>
            </a:r>
            <a:endParaRPr lang="en-CA" sz="1400" dirty="0" smtClean="0"/>
          </a:p>
          <a:p>
            <a:pPr lvl="2"/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17:00</a:t>
            </a:r>
            <a:endParaRPr lang="en-CA" sz="1400" dirty="0" smtClean="0"/>
          </a:p>
          <a:p>
            <a:pPr lvl="2">
              <a:buNone/>
            </a:pPr>
            <a:r>
              <a:rPr lang="en-US" sz="1400" dirty="0" smtClean="0"/>
              <a:t>Gordon </a:t>
            </a:r>
            <a:r>
              <a:rPr lang="en-US" sz="1400" dirty="0" err="1" smtClean="0"/>
              <a:t>Darroch</a:t>
            </a:r>
            <a:r>
              <a:rPr lang="en-US" sz="1400" dirty="0" smtClean="0"/>
              <a:t>, York University</a:t>
            </a:r>
            <a:endParaRPr lang="en-CA" sz="1400" dirty="0" smtClean="0"/>
          </a:p>
          <a:p>
            <a:pPr lvl="2">
              <a:buNone/>
            </a:pPr>
            <a:r>
              <a:rPr lang="en-US" sz="1400" i="1" dirty="0" smtClean="0"/>
              <a:t>Reconstructing Household Experience with Canada’s Historical Censuses</a:t>
            </a:r>
            <a:endParaRPr lang="en-CA" sz="1400" dirty="0" smtClean="0"/>
          </a:p>
          <a:p>
            <a:pPr lvl="2">
              <a:buNone/>
            </a:pPr>
            <a:r>
              <a:rPr lang="en-US" dirty="0" smtClean="0"/>
              <a:t> 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987824"/>
            <a:ext cx="6172200" cy="615617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900" dirty="0"/>
              <a:t>Household and Economy </a:t>
            </a:r>
            <a:endParaRPr lang="en-US" sz="5900" dirty="0" smtClean="0"/>
          </a:p>
          <a:p>
            <a:pPr algn="ctr">
              <a:buNone/>
            </a:pPr>
            <a:r>
              <a:rPr lang="en-US" sz="5900" dirty="0" smtClean="0"/>
              <a:t>In </a:t>
            </a:r>
            <a:r>
              <a:rPr lang="en-US" sz="5900" dirty="0"/>
              <a:t>a Changing World </a:t>
            </a:r>
            <a:r>
              <a:rPr lang="en-US" sz="5900" dirty="0" smtClean="0"/>
              <a:t>1830-1930</a:t>
            </a:r>
            <a:r>
              <a:rPr lang="en-US" dirty="0"/>
              <a:t> </a:t>
            </a:r>
            <a:endParaRPr lang="en-CA" dirty="0"/>
          </a:p>
          <a:p>
            <a:pPr lvl="1" algn="ctr">
              <a:buNone/>
            </a:pPr>
            <a:r>
              <a:rPr lang="en-US" sz="1900" dirty="0" smtClean="0"/>
              <a:t>7 March 2014 </a:t>
            </a:r>
            <a:r>
              <a:rPr lang="en-US" sz="1900" dirty="0"/>
              <a:t>at the Lifetime Learning Centre 1713 (OVC)</a:t>
            </a:r>
            <a:endParaRPr lang="en-CA" sz="1900" dirty="0"/>
          </a:p>
          <a:p>
            <a:pPr lvl="1">
              <a:buNone/>
            </a:pPr>
            <a:endParaRPr lang="en-CA" dirty="0"/>
          </a:p>
          <a:p>
            <a:pPr lvl="2">
              <a:buNone/>
            </a:pPr>
            <a:r>
              <a:rPr lang="en-US" dirty="0"/>
              <a:t>14:30</a:t>
            </a:r>
            <a:endParaRPr lang="en-CA" dirty="0"/>
          </a:p>
          <a:p>
            <a:pPr lvl="2">
              <a:buNone/>
            </a:pPr>
            <a:r>
              <a:rPr lang="en-US" dirty="0" smtClean="0"/>
              <a:t>Peter Baskerville, </a:t>
            </a:r>
            <a:r>
              <a:rPr lang="en-US" dirty="0"/>
              <a:t>University of Alberta </a:t>
            </a:r>
            <a:endParaRPr lang="en-CA" dirty="0"/>
          </a:p>
          <a:p>
            <a:pPr lvl="2">
              <a:buNone/>
            </a:pPr>
            <a:r>
              <a:rPr lang="en-US" i="1" dirty="0"/>
              <a:t>The Last Best West: Homesteaders on the Move, Alberta 1870-1916</a:t>
            </a:r>
            <a:endParaRPr lang="en-CA" dirty="0"/>
          </a:p>
          <a:p>
            <a:pPr lvl="2">
              <a:buNone/>
            </a:pPr>
            <a:r>
              <a:rPr lang="en-US" dirty="0"/>
              <a:t> </a:t>
            </a:r>
            <a:endParaRPr lang="en-CA" dirty="0"/>
          </a:p>
          <a:p>
            <a:pPr lvl="2">
              <a:buNone/>
            </a:pPr>
            <a:r>
              <a:rPr lang="en-US" dirty="0"/>
              <a:t>15:15</a:t>
            </a:r>
            <a:endParaRPr lang="en-CA" dirty="0"/>
          </a:p>
          <a:p>
            <a:pPr lvl="2">
              <a:buNone/>
            </a:pPr>
            <a:r>
              <a:rPr lang="en-US" dirty="0"/>
              <a:t>Catharine Wilson, University of Guelph </a:t>
            </a:r>
            <a:endParaRPr lang="en-CA" dirty="0" smtClean="0"/>
          </a:p>
          <a:p>
            <a:pPr lvl="2">
              <a:buNone/>
            </a:pPr>
            <a:r>
              <a:rPr lang="en-US" i="1" dirty="0" smtClean="0"/>
              <a:t>Work </a:t>
            </a:r>
            <a:r>
              <a:rPr lang="en-US" i="1" dirty="0"/>
              <a:t>Groups and </a:t>
            </a:r>
            <a:r>
              <a:rPr lang="en-US" i="1" dirty="0" err="1"/>
              <a:t>Neighbourhoods</a:t>
            </a:r>
            <a:r>
              <a:rPr lang="en-US" i="1" dirty="0"/>
              <a:t> in Ontario 1830-1930</a:t>
            </a:r>
            <a:endParaRPr lang="en-CA" dirty="0"/>
          </a:p>
          <a:p>
            <a:pPr lvl="2">
              <a:buNone/>
            </a:pPr>
            <a:r>
              <a:rPr lang="en-US" dirty="0"/>
              <a:t> </a:t>
            </a:r>
            <a:endParaRPr lang="en-CA" dirty="0"/>
          </a:p>
          <a:p>
            <a:pPr lvl="2">
              <a:buNone/>
            </a:pPr>
            <a:r>
              <a:rPr lang="en-US" sz="1900" dirty="0"/>
              <a:t>16:00 break</a:t>
            </a:r>
            <a:endParaRPr lang="en-CA" sz="1900" dirty="0"/>
          </a:p>
          <a:p>
            <a:pPr lvl="2">
              <a:buNone/>
            </a:pPr>
            <a:r>
              <a:rPr lang="en-US" dirty="0"/>
              <a:t> </a:t>
            </a:r>
            <a:endParaRPr lang="en-CA" dirty="0"/>
          </a:p>
          <a:p>
            <a:pPr lvl="2">
              <a:buNone/>
            </a:pPr>
            <a:r>
              <a:rPr lang="en-US" dirty="0"/>
              <a:t>16:15</a:t>
            </a:r>
            <a:endParaRPr lang="en-CA" dirty="0"/>
          </a:p>
          <a:p>
            <a:pPr lvl="2">
              <a:buNone/>
            </a:pPr>
            <a:r>
              <a:rPr lang="en-US" dirty="0"/>
              <a:t>Fabio </a:t>
            </a:r>
            <a:r>
              <a:rPr lang="en-US" dirty="0" err="1"/>
              <a:t>Faria</a:t>
            </a:r>
            <a:r>
              <a:rPr lang="en-US" dirty="0"/>
              <a:t> Mendes, </a:t>
            </a:r>
            <a:r>
              <a:rPr lang="en-US" dirty="0" err="1"/>
              <a:t>Universidade</a:t>
            </a:r>
            <a:r>
              <a:rPr lang="en-US" dirty="0"/>
              <a:t> Federal do </a:t>
            </a:r>
            <a:r>
              <a:rPr lang="en-US" dirty="0" err="1"/>
              <a:t>Vicosa</a:t>
            </a:r>
            <a:endParaRPr lang="en-CA" dirty="0"/>
          </a:p>
          <a:p>
            <a:pPr lvl="2">
              <a:buNone/>
            </a:pPr>
            <a:r>
              <a:rPr lang="en-US" i="1" dirty="0"/>
              <a:t>Crossing Borders: Intermarriage, </a:t>
            </a:r>
            <a:r>
              <a:rPr lang="en-US" i="1" dirty="0" err="1"/>
              <a:t>Heterogamy</a:t>
            </a:r>
            <a:r>
              <a:rPr lang="en-US" i="1" dirty="0"/>
              <a:t> and Social Networks </a:t>
            </a:r>
            <a:r>
              <a:rPr lang="en-US" i="1" dirty="0" smtClean="0"/>
              <a:t>in Waterloo </a:t>
            </a:r>
            <a:r>
              <a:rPr lang="en-US" i="1" dirty="0"/>
              <a:t>County 1870-1902</a:t>
            </a:r>
            <a:endParaRPr lang="en-CA" dirty="0"/>
          </a:p>
          <a:p>
            <a:pPr lvl="2"/>
            <a:endParaRPr lang="en-CA" dirty="0"/>
          </a:p>
          <a:p>
            <a:pPr lvl="2">
              <a:buNone/>
            </a:pPr>
            <a:r>
              <a:rPr lang="en-US" dirty="0"/>
              <a:t>17:00</a:t>
            </a:r>
            <a:endParaRPr lang="en-CA" dirty="0"/>
          </a:p>
          <a:p>
            <a:pPr lvl="2">
              <a:buNone/>
            </a:pPr>
            <a:r>
              <a:rPr lang="en-US" dirty="0"/>
              <a:t>Gordon </a:t>
            </a:r>
            <a:r>
              <a:rPr lang="en-US" dirty="0" err="1"/>
              <a:t>Darroch</a:t>
            </a:r>
            <a:r>
              <a:rPr lang="en-US" dirty="0"/>
              <a:t>, York University</a:t>
            </a:r>
            <a:endParaRPr lang="en-CA" dirty="0"/>
          </a:p>
          <a:p>
            <a:pPr lvl="2">
              <a:buNone/>
            </a:pPr>
            <a:r>
              <a:rPr lang="en-US" i="1" dirty="0"/>
              <a:t>Reconstructing Household Experience with Canada’s </a:t>
            </a:r>
            <a:r>
              <a:rPr lang="en-US" i="1" dirty="0" smtClean="0"/>
              <a:t>Historical Censuses</a:t>
            </a:r>
            <a:endParaRPr lang="en-CA" dirty="0"/>
          </a:p>
          <a:p>
            <a:pPr lvl="2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  <p:pic>
        <p:nvPicPr>
          <p:cNvPr id="4" name="Content Placeholder 3" descr="Herb, Alberta, Henry, Millicent Culham and others indoors 25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80" t="21617" r="8380" b="36732"/>
          <a:stretch>
            <a:fillRect/>
          </a:stretch>
        </p:blipFill>
        <p:spPr>
          <a:xfrm>
            <a:off x="548680" y="755576"/>
            <a:ext cx="5616624" cy="1584176"/>
          </a:xfrm>
        </p:spPr>
      </p:pic>
      <p:sp>
        <p:nvSpPr>
          <p:cNvPr id="5" name="TextBox 4"/>
          <p:cNvSpPr txBox="1"/>
          <p:nvPr/>
        </p:nvSpPr>
        <p:spPr>
          <a:xfrm>
            <a:off x="476673" y="4675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Rural History Roundtable invites you to …</a:t>
            </a:r>
            <a:endParaRPr lang="en-CA" dirty="0"/>
          </a:p>
        </p:txBody>
      </p:sp>
      <p:pic>
        <p:nvPicPr>
          <p:cNvPr id="6" name="Picture 5" descr="Jasper and Melvin Hyndman &amp; families, Sask..jpg"/>
          <p:cNvPicPr>
            <a:picLocks noChangeAspect="1"/>
          </p:cNvPicPr>
          <p:nvPr/>
        </p:nvPicPr>
        <p:blipFill>
          <a:blip r:embed="rId3" cstate="print"/>
          <a:srcRect l="5901" t="28467" r="3801" b="8591"/>
          <a:stretch>
            <a:fillRect/>
          </a:stretch>
        </p:blipFill>
        <p:spPr>
          <a:xfrm>
            <a:off x="1268760" y="1043608"/>
            <a:ext cx="4248472" cy="16340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</Words>
  <Application>Microsoft Macintosh PowerPoint</Application>
  <PresentationFormat>On-screen Show (4:3)</PresentationFormat>
  <Paragraphs>46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Rural History Roundtable invites you to…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UofG</dc:creator>
  <cp:lastModifiedBy>Marissa Gareau</cp:lastModifiedBy>
  <cp:revision>7</cp:revision>
  <dcterms:created xsi:type="dcterms:W3CDTF">2014-01-21T16:19:21Z</dcterms:created>
  <dcterms:modified xsi:type="dcterms:W3CDTF">2017-07-11T19:39:33Z</dcterms:modified>
</cp:coreProperties>
</file>