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082" r:id="rId4"/>
    <p:sldMasterId id="2147484229" r:id="rId5"/>
  </p:sldMasterIdLst>
  <p:notesMasterIdLst>
    <p:notesMasterId r:id="rId22"/>
  </p:notesMasterIdLst>
  <p:handoutMasterIdLst>
    <p:handoutMasterId r:id="rId23"/>
  </p:handoutMasterIdLst>
  <p:sldIdLst>
    <p:sldId id="1309" r:id="rId6"/>
    <p:sldId id="1327" r:id="rId7"/>
    <p:sldId id="1329" r:id="rId8"/>
    <p:sldId id="1331" r:id="rId9"/>
    <p:sldId id="1332" r:id="rId10"/>
    <p:sldId id="1335" r:id="rId11"/>
    <p:sldId id="1339" r:id="rId12"/>
    <p:sldId id="1338" r:id="rId13"/>
    <p:sldId id="1334" r:id="rId14"/>
    <p:sldId id="1333" r:id="rId15"/>
    <p:sldId id="1336" r:id="rId16"/>
    <p:sldId id="1337" r:id="rId17"/>
    <p:sldId id="1328" r:id="rId18"/>
    <p:sldId id="1330" r:id="rId19"/>
    <p:sldId id="1340" r:id="rId20"/>
    <p:sldId id="1326" r:id="rId21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0C8682EF-709C-4DD2-B11B-19E2D910C2A9}">
          <p14:sldIdLst>
            <p14:sldId id="1309"/>
          </p14:sldIdLst>
        </p14:section>
        <p14:section name="White Template" id="{5B0B8DFF-57E5-4D4B-BA72-542DF84B8E2F}">
          <p14:sldIdLst>
            <p14:sldId id="1327"/>
            <p14:sldId id="1329"/>
            <p14:sldId id="1331"/>
            <p14:sldId id="1332"/>
            <p14:sldId id="1335"/>
            <p14:sldId id="1339"/>
            <p14:sldId id="1338"/>
            <p14:sldId id="1334"/>
            <p14:sldId id="1333"/>
            <p14:sldId id="1336"/>
            <p14:sldId id="1337"/>
            <p14:sldId id="1328"/>
            <p14:sldId id="1330"/>
            <p14:sldId id="1340"/>
          </p14:sldIdLst>
        </p14:section>
        <p14:section name="Color Template" id="{A073DAE3-B461-442F-A3D3-6642BD875E45}">
          <p14:sldIdLst>
            <p14:sldId id="132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188F"/>
    <a:srgbClr val="525252"/>
    <a:srgbClr val="0078D7"/>
    <a:srgbClr val="B4009E"/>
    <a:srgbClr val="E3008C"/>
    <a:srgbClr val="107C10"/>
    <a:srgbClr val="004B50"/>
    <a:srgbClr val="D83B01"/>
    <a:srgbClr val="5C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5" autoAdjust="0"/>
    <p:restoredTop sz="85883" autoAdjust="0"/>
  </p:normalViewPr>
  <p:slideViewPr>
    <p:cSldViewPr>
      <p:cViewPr varScale="1">
        <p:scale>
          <a:sx n="57" d="100"/>
          <a:sy n="57" d="100"/>
        </p:scale>
        <p:origin x="792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3043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055D9-E509-44C2-9F69-E1D87520EC8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E067FF-4013-40D8-8060-3A38874A5D15}">
      <dgm:prSet phldrT="[Text]"/>
      <dgm:spPr/>
      <dgm:t>
        <a:bodyPr/>
        <a:lstStyle/>
        <a:p>
          <a:r>
            <a:rPr lang="en-US"/>
            <a:t>Infect</a:t>
          </a:r>
        </a:p>
      </dgm:t>
    </dgm:pt>
    <dgm:pt modelId="{4D5F74ED-7C79-48E0-B0F8-83EA725455F8}" type="parTrans" cxnId="{C3AA41FF-604C-4FC5-8C20-BE04E2862FEC}">
      <dgm:prSet/>
      <dgm:spPr/>
      <dgm:t>
        <a:bodyPr/>
        <a:lstStyle/>
        <a:p>
          <a:endParaRPr lang="en-US"/>
        </a:p>
      </dgm:t>
    </dgm:pt>
    <dgm:pt modelId="{CCE4D04E-9D61-4FE2-8191-B74F9FAE8ADB}" type="sibTrans" cxnId="{C3AA41FF-604C-4FC5-8C20-BE04E2862FEC}">
      <dgm:prSet/>
      <dgm:spPr/>
      <dgm:t>
        <a:bodyPr/>
        <a:lstStyle/>
        <a:p>
          <a:endParaRPr lang="en-US"/>
        </a:p>
      </dgm:t>
    </dgm:pt>
    <dgm:pt modelId="{B9E80166-87E1-40AD-8683-25FB469EE6BA}">
      <dgm:prSet phldrT="[Text]" custT="1"/>
      <dgm:spPr/>
      <dgm:t>
        <a:bodyPr/>
        <a:lstStyle/>
        <a:p>
          <a:r>
            <a:rPr lang="en-US" sz="1800" dirty="0"/>
            <a:t>Runs Attack if MS17-010 is not installed [ETERNALBLUE]</a:t>
          </a:r>
        </a:p>
      </dgm:t>
    </dgm:pt>
    <dgm:pt modelId="{487E928D-DFF1-4EB0-BCBC-10E00750C441}" type="parTrans" cxnId="{C8EC2D11-C32E-4799-9F8F-AB1BC33C456F}">
      <dgm:prSet/>
      <dgm:spPr/>
      <dgm:t>
        <a:bodyPr/>
        <a:lstStyle/>
        <a:p>
          <a:endParaRPr lang="en-US"/>
        </a:p>
      </dgm:t>
    </dgm:pt>
    <dgm:pt modelId="{0BAF10F4-9F2D-4FF4-9D26-4EDCCC199696}" type="sibTrans" cxnId="{C8EC2D11-C32E-4799-9F8F-AB1BC33C456F}">
      <dgm:prSet/>
      <dgm:spPr/>
      <dgm:t>
        <a:bodyPr/>
        <a:lstStyle/>
        <a:p>
          <a:endParaRPr lang="en-US"/>
        </a:p>
      </dgm:t>
    </dgm:pt>
    <dgm:pt modelId="{58DD2F74-5BBF-4B63-B557-F0B2E96B0FD2}">
      <dgm:prSet phldrT="[Text]"/>
      <dgm:spPr/>
      <dgm:t>
        <a:bodyPr/>
        <a:lstStyle/>
        <a:p>
          <a:r>
            <a:rPr lang="en-US"/>
            <a:t>Encrypt</a:t>
          </a:r>
        </a:p>
      </dgm:t>
    </dgm:pt>
    <dgm:pt modelId="{E06FA2B5-D44D-47E3-B724-2D90DFBB2530}" type="parTrans" cxnId="{64D3CA64-7BC2-4047-B4B6-5DFCEE9F056B}">
      <dgm:prSet/>
      <dgm:spPr/>
      <dgm:t>
        <a:bodyPr/>
        <a:lstStyle/>
        <a:p>
          <a:endParaRPr lang="en-US"/>
        </a:p>
      </dgm:t>
    </dgm:pt>
    <dgm:pt modelId="{7870A315-FC3C-4442-8C81-E41E429A5C80}" type="sibTrans" cxnId="{64D3CA64-7BC2-4047-B4B6-5DFCEE9F056B}">
      <dgm:prSet/>
      <dgm:spPr/>
      <dgm:t>
        <a:bodyPr/>
        <a:lstStyle/>
        <a:p>
          <a:endParaRPr lang="en-US"/>
        </a:p>
      </dgm:t>
    </dgm:pt>
    <dgm:pt modelId="{6C6AEB9B-9679-4BB2-B8E6-4D326A2B1F4D}">
      <dgm:prSet phldrT="[Text]" custT="1"/>
      <dgm:spPr/>
      <dgm:t>
        <a:bodyPr/>
        <a:lstStyle/>
        <a:p>
          <a:r>
            <a:rPr lang="en-US" sz="1800" dirty="0"/>
            <a:t>Encrypts 179 file types</a:t>
          </a:r>
        </a:p>
      </dgm:t>
    </dgm:pt>
    <dgm:pt modelId="{36E15DDC-BE52-47A2-9D75-0AB6F08BC07A}" type="parTrans" cxnId="{923F0CBA-A5F4-43EE-BFE5-E13933394042}">
      <dgm:prSet/>
      <dgm:spPr/>
      <dgm:t>
        <a:bodyPr/>
        <a:lstStyle/>
        <a:p>
          <a:endParaRPr lang="en-US"/>
        </a:p>
      </dgm:t>
    </dgm:pt>
    <dgm:pt modelId="{924F70E7-9292-47FC-9BD2-B4106E241DD7}" type="sibTrans" cxnId="{923F0CBA-A5F4-43EE-BFE5-E13933394042}">
      <dgm:prSet/>
      <dgm:spPr/>
      <dgm:t>
        <a:bodyPr/>
        <a:lstStyle/>
        <a:p>
          <a:endParaRPr lang="en-US"/>
        </a:p>
      </dgm:t>
    </dgm:pt>
    <dgm:pt modelId="{89085327-0BD9-4859-988A-BF2A20C99198}">
      <dgm:prSet phldrT="[Text]"/>
      <dgm:spPr/>
      <dgm:t>
        <a:bodyPr/>
        <a:lstStyle/>
        <a:p>
          <a:r>
            <a:rPr lang="en-US"/>
            <a:t>Spread</a:t>
          </a:r>
        </a:p>
      </dgm:t>
    </dgm:pt>
    <dgm:pt modelId="{DEFB2078-684F-4A40-AF96-E5AFC6410AFF}" type="parTrans" cxnId="{FD41D1AC-D245-48D9-B4A6-F0F852FE25E6}">
      <dgm:prSet/>
      <dgm:spPr/>
      <dgm:t>
        <a:bodyPr/>
        <a:lstStyle/>
        <a:p>
          <a:endParaRPr lang="en-US"/>
        </a:p>
      </dgm:t>
    </dgm:pt>
    <dgm:pt modelId="{4B26009E-12CC-4A68-9543-558E6F16DB8F}" type="sibTrans" cxnId="{FD41D1AC-D245-48D9-B4A6-F0F852FE25E6}">
      <dgm:prSet/>
      <dgm:spPr/>
      <dgm:t>
        <a:bodyPr/>
        <a:lstStyle/>
        <a:p>
          <a:endParaRPr lang="en-US"/>
        </a:p>
      </dgm:t>
    </dgm:pt>
    <dgm:pt modelId="{1369D0C5-0D7E-4488-BA63-AB1E3DBD54D0}">
      <dgm:prSet phldrT="[Text]" custT="1"/>
      <dgm:spPr/>
      <dgm:t>
        <a:bodyPr/>
        <a:lstStyle/>
        <a:p>
          <a:r>
            <a:rPr lang="en-US" sz="1800" dirty="0"/>
            <a:t>Scans the local LAN and wider internet for port 445</a:t>
          </a:r>
        </a:p>
      </dgm:t>
    </dgm:pt>
    <dgm:pt modelId="{56F84A4B-173E-4210-A8AC-E34EEAA2111F}" type="parTrans" cxnId="{7B7D8BA8-6439-4B46-82B8-9EFD9B14C0BE}">
      <dgm:prSet/>
      <dgm:spPr/>
      <dgm:t>
        <a:bodyPr/>
        <a:lstStyle/>
        <a:p>
          <a:endParaRPr lang="en-US"/>
        </a:p>
      </dgm:t>
    </dgm:pt>
    <dgm:pt modelId="{F52AD7B7-FBAD-405D-9605-7D50ECF2B297}" type="sibTrans" cxnId="{7B7D8BA8-6439-4B46-82B8-9EFD9B14C0BE}">
      <dgm:prSet/>
      <dgm:spPr/>
      <dgm:t>
        <a:bodyPr/>
        <a:lstStyle/>
        <a:p>
          <a:endParaRPr lang="en-US"/>
        </a:p>
      </dgm:t>
    </dgm:pt>
    <dgm:pt modelId="{7A21C2F6-0381-4B57-9310-D0E272D3F494}">
      <dgm:prSet phldrT="[Text]" custT="1"/>
      <dgm:spPr/>
      <dgm:t>
        <a:bodyPr/>
        <a:lstStyle/>
        <a:p>
          <a:r>
            <a:rPr lang="en-US" sz="1800" dirty="0"/>
            <a:t>Installs Trojan if attack is successful [DOUBLEPULSAR]</a:t>
          </a:r>
        </a:p>
      </dgm:t>
    </dgm:pt>
    <dgm:pt modelId="{38479EF7-F120-41F6-9498-F833B8E78CF6}" type="parTrans" cxnId="{E58F5D98-5FCD-47A6-BDCC-C9919A0DB044}">
      <dgm:prSet/>
      <dgm:spPr/>
      <dgm:t>
        <a:bodyPr/>
        <a:lstStyle/>
        <a:p>
          <a:endParaRPr lang="en-US"/>
        </a:p>
      </dgm:t>
    </dgm:pt>
    <dgm:pt modelId="{8B800045-75B5-4136-9989-39984E02C5B9}" type="sibTrans" cxnId="{E58F5D98-5FCD-47A6-BDCC-C9919A0DB044}">
      <dgm:prSet/>
      <dgm:spPr/>
      <dgm:t>
        <a:bodyPr/>
        <a:lstStyle/>
        <a:p>
          <a:endParaRPr lang="en-US"/>
        </a:p>
      </dgm:t>
    </dgm:pt>
    <dgm:pt modelId="{4B7E08B3-1A46-4317-88DE-153BB3573681}">
      <dgm:prSet phldrT="[Text]" custT="1"/>
      <dgm:spPr/>
      <dgm:t>
        <a:bodyPr/>
        <a:lstStyle/>
        <a:p>
          <a:r>
            <a:rPr lang="en-US" sz="1800" dirty="0"/>
            <a:t>Attempt to infect on open ports</a:t>
          </a:r>
        </a:p>
      </dgm:t>
    </dgm:pt>
    <dgm:pt modelId="{716B90DE-6889-4390-9333-866225CCC481}" type="parTrans" cxnId="{D4855CD3-E8FB-4E1A-B9BB-6A85FF93C747}">
      <dgm:prSet/>
      <dgm:spPr/>
      <dgm:t>
        <a:bodyPr/>
        <a:lstStyle/>
        <a:p>
          <a:endParaRPr lang="en-US"/>
        </a:p>
      </dgm:t>
    </dgm:pt>
    <dgm:pt modelId="{9E5DC5E0-881E-4EAA-B769-6A22A77067E3}" type="sibTrans" cxnId="{D4855CD3-E8FB-4E1A-B9BB-6A85FF93C747}">
      <dgm:prSet/>
      <dgm:spPr/>
      <dgm:t>
        <a:bodyPr/>
        <a:lstStyle/>
        <a:p>
          <a:endParaRPr lang="en-US"/>
        </a:p>
      </dgm:t>
    </dgm:pt>
    <dgm:pt modelId="{90B459C1-7EAE-4810-97F7-B8A7BFF444F5}">
      <dgm:prSet phldrT="[Text]" custT="1"/>
      <dgm:spPr/>
      <dgm:t>
        <a:bodyPr/>
        <a:lstStyle/>
        <a:p>
          <a:r>
            <a:rPr lang="en-US" sz="1800" dirty="0"/>
            <a:t>Shows the message and demand for payment using bitcoin.  </a:t>
          </a:r>
        </a:p>
      </dgm:t>
    </dgm:pt>
    <dgm:pt modelId="{58EA5D85-44F6-4B9C-BD18-C2B1498DEB06}" type="parTrans" cxnId="{26EC082C-2F62-4D6E-850A-CEAE59B12EA3}">
      <dgm:prSet/>
      <dgm:spPr/>
      <dgm:t>
        <a:bodyPr/>
        <a:lstStyle/>
        <a:p>
          <a:endParaRPr lang="en-US"/>
        </a:p>
      </dgm:t>
    </dgm:pt>
    <dgm:pt modelId="{FCA555EB-1F0B-4A1B-B943-EE46B77FBC2F}" type="sibTrans" cxnId="{26EC082C-2F62-4D6E-850A-CEAE59B12EA3}">
      <dgm:prSet/>
      <dgm:spPr/>
      <dgm:t>
        <a:bodyPr/>
        <a:lstStyle/>
        <a:p>
          <a:endParaRPr lang="en-US"/>
        </a:p>
      </dgm:t>
    </dgm:pt>
    <dgm:pt modelId="{2EB121A0-4A46-4E91-B24B-BA6E22A00EC0}" type="pres">
      <dgm:prSet presAssocID="{329055D9-E509-44C2-9F69-E1D87520EC8C}" presName="linearFlow" presStyleCnt="0">
        <dgm:presLayoutVars>
          <dgm:dir/>
          <dgm:animLvl val="lvl"/>
          <dgm:resizeHandles val="exact"/>
        </dgm:presLayoutVars>
      </dgm:prSet>
      <dgm:spPr/>
    </dgm:pt>
    <dgm:pt modelId="{8DA38A0E-C185-4269-BB37-9C387C68FB6D}" type="pres">
      <dgm:prSet presAssocID="{E0E067FF-4013-40D8-8060-3A38874A5D15}" presName="composite" presStyleCnt="0"/>
      <dgm:spPr/>
    </dgm:pt>
    <dgm:pt modelId="{1F99A600-9DCF-4E29-829E-7F7144E34886}" type="pres">
      <dgm:prSet presAssocID="{E0E067FF-4013-40D8-8060-3A38874A5D1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14B01B1-B9D5-4F91-AAA6-966C17221C64}" type="pres">
      <dgm:prSet presAssocID="{E0E067FF-4013-40D8-8060-3A38874A5D15}" presName="descendantText" presStyleLbl="alignAcc1" presStyleIdx="0" presStyleCnt="3">
        <dgm:presLayoutVars>
          <dgm:bulletEnabled val="1"/>
        </dgm:presLayoutVars>
      </dgm:prSet>
      <dgm:spPr/>
    </dgm:pt>
    <dgm:pt modelId="{F8FC5099-53DB-4EC7-BB6C-ABC11419CA8C}" type="pres">
      <dgm:prSet presAssocID="{CCE4D04E-9D61-4FE2-8191-B74F9FAE8ADB}" presName="sp" presStyleCnt="0"/>
      <dgm:spPr/>
    </dgm:pt>
    <dgm:pt modelId="{7B272C25-6D3B-47E9-83ED-7E764577ADCE}" type="pres">
      <dgm:prSet presAssocID="{58DD2F74-5BBF-4B63-B557-F0B2E96B0FD2}" presName="composite" presStyleCnt="0"/>
      <dgm:spPr/>
    </dgm:pt>
    <dgm:pt modelId="{22ECA80F-3AA8-4189-9908-F8BA7D617B5D}" type="pres">
      <dgm:prSet presAssocID="{58DD2F74-5BBF-4B63-B557-F0B2E96B0FD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6BBCA24-AC0B-4425-8CB1-921DA84CFDCC}" type="pres">
      <dgm:prSet presAssocID="{58DD2F74-5BBF-4B63-B557-F0B2E96B0FD2}" presName="descendantText" presStyleLbl="alignAcc1" presStyleIdx="1" presStyleCnt="3">
        <dgm:presLayoutVars>
          <dgm:bulletEnabled val="1"/>
        </dgm:presLayoutVars>
      </dgm:prSet>
      <dgm:spPr/>
    </dgm:pt>
    <dgm:pt modelId="{63B426B4-FFF8-4721-B25A-43AC2138A917}" type="pres">
      <dgm:prSet presAssocID="{7870A315-FC3C-4442-8C81-E41E429A5C80}" presName="sp" presStyleCnt="0"/>
      <dgm:spPr/>
    </dgm:pt>
    <dgm:pt modelId="{46ECAFB5-885F-4BD4-92E5-ED6389CBB56B}" type="pres">
      <dgm:prSet presAssocID="{89085327-0BD9-4859-988A-BF2A20C99198}" presName="composite" presStyleCnt="0"/>
      <dgm:spPr/>
    </dgm:pt>
    <dgm:pt modelId="{505793CE-0B74-4455-9DE8-5BE7970637F8}" type="pres">
      <dgm:prSet presAssocID="{89085327-0BD9-4859-988A-BF2A20C9919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8557F987-E33B-4EF3-86DF-707DAB4BD7CB}" type="pres">
      <dgm:prSet presAssocID="{89085327-0BD9-4859-988A-BF2A20C9919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8EC2D11-C32E-4799-9F8F-AB1BC33C456F}" srcId="{E0E067FF-4013-40D8-8060-3A38874A5D15}" destId="{B9E80166-87E1-40AD-8683-25FB469EE6BA}" srcOrd="0" destOrd="0" parTransId="{487E928D-DFF1-4EB0-BCBC-10E00750C441}" sibTransId="{0BAF10F4-9F2D-4FF4-9D26-4EDCCC199696}"/>
    <dgm:cxn modelId="{26EC082C-2F62-4D6E-850A-CEAE59B12EA3}" srcId="{58DD2F74-5BBF-4B63-B557-F0B2E96B0FD2}" destId="{90B459C1-7EAE-4810-97F7-B8A7BFF444F5}" srcOrd="1" destOrd="0" parTransId="{58EA5D85-44F6-4B9C-BD18-C2B1498DEB06}" sibTransId="{FCA555EB-1F0B-4A1B-B943-EE46B77FBC2F}"/>
    <dgm:cxn modelId="{D747695D-DA18-4484-A5AB-9271A9229E40}" type="presOf" srcId="{4B7E08B3-1A46-4317-88DE-153BB3573681}" destId="{8557F987-E33B-4EF3-86DF-707DAB4BD7CB}" srcOrd="0" destOrd="1" presId="urn:microsoft.com/office/officeart/2005/8/layout/chevron2"/>
    <dgm:cxn modelId="{760C4761-0550-4ACA-9B05-44F7184F58ED}" type="presOf" srcId="{E0E067FF-4013-40D8-8060-3A38874A5D15}" destId="{1F99A600-9DCF-4E29-829E-7F7144E34886}" srcOrd="0" destOrd="0" presId="urn:microsoft.com/office/officeart/2005/8/layout/chevron2"/>
    <dgm:cxn modelId="{64D3CA64-7BC2-4047-B4B6-5DFCEE9F056B}" srcId="{329055D9-E509-44C2-9F69-E1D87520EC8C}" destId="{58DD2F74-5BBF-4B63-B557-F0B2E96B0FD2}" srcOrd="1" destOrd="0" parTransId="{E06FA2B5-D44D-47E3-B724-2D90DFBB2530}" sibTransId="{7870A315-FC3C-4442-8C81-E41E429A5C80}"/>
    <dgm:cxn modelId="{C7809C45-47D1-417C-B52A-1E78C5FDE97E}" type="presOf" srcId="{90B459C1-7EAE-4810-97F7-B8A7BFF444F5}" destId="{C6BBCA24-AC0B-4425-8CB1-921DA84CFDCC}" srcOrd="0" destOrd="1" presId="urn:microsoft.com/office/officeart/2005/8/layout/chevron2"/>
    <dgm:cxn modelId="{01160C6E-AADB-4CE1-99BC-C36C063B5378}" type="presOf" srcId="{58DD2F74-5BBF-4B63-B557-F0B2E96B0FD2}" destId="{22ECA80F-3AA8-4189-9908-F8BA7D617B5D}" srcOrd="0" destOrd="0" presId="urn:microsoft.com/office/officeart/2005/8/layout/chevron2"/>
    <dgm:cxn modelId="{DBDBD853-D3E4-4F87-9601-1A98C0748614}" type="presOf" srcId="{B9E80166-87E1-40AD-8683-25FB469EE6BA}" destId="{414B01B1-B9D5-4F91-AAA6-966C17221C64}" srcOrd="0" destOrd="0" presId="urn:microsoft.com/office/officeart/2005/8/layout/chevron2"/>
    <dgm:cxn modelId="{CAE6A090-4B5F-4DB0-B254-0898B1E1B694}" type="presOf" srcId="{7A21C2F6-0381-4B57-9310-D0E272D3F494}" destId="{414B01B1-B9D5-4F91-AAA6-966C17221C64}" srcOrd="0" destOrd="1" presId="urn:microsoft.com/office/officeart/2005/8/layout/chevron2"/>
    <dgm:cxn modelId="{E58F5D98-5FCD-47A6-BDCC-C9919A0DB044}" srcId="{E0E067FF-4013-40D8-8060-3A38874A5D15}" destId="{7A21C2F6-0381-4B57-9310-D0E272D3F494}" srcOrd="1" destOrd="0" parTransId="{38479EF7-F120-41F6-9498-F833B8E78CF6}" sibTransId="{8B800045-75B5-4136-9989-39984E02C5B9}"/>
    <dgm:cxn modelId="{7B7D8BA8-6439-4B46-82B8-9EFD9B14C0BE}" srcId="{89085327-0BD9-4859-988A-BF2A20C99198}" destId="{1369D0C5-0D7E-4488-BA63-AB1E3DBD54D0}" srcOrd="0" destOrd="0" parTransId="{56F84A4B-173E-4210-A8AC-E34EEAA2111F}" sibTransId="{F52AD7B7-FBAD-405D-9605-7D50ECF2B297}"/>
    <dgm:cxn modelId="{FD41D1AC-D245-48D9-B4A6-F0F852FE25E6}" srcId="{329055D9-E509-44C2-9F69-E1D87520EC8C}" destId="{89085327-0BD9-4859-988A-BF2A20C99198}" srcOrd="2" destOrd="0" parTransId="{DEFB2078-684F-4A40-AF96-E5AFC6410AFF}" sibTransId="{4B26009E-12CC-4A68-9543-558E6F16DB8F}"/>
    <dgm:cxn modelId="{923F0CBA-A5F4-43EE-BFE5-E13933394042}" srcId="{58DD2F74-5BBF-4B63-B557-F0B2E96B0FD2}" destId="{6C6AEB9B-9679-4BB2-B8E6-4D326A2B1F4D}" srcOrd="0" destOrd="0" parTransId="{36E15DDC-BE52-47A2-9D75-0AB6F08BC07A}" sibTransId="{924F70E7-9292-47FC-9BD2-B4106E241DD7}"/>
    <dgm:cxn modelId="{2E0C11CC-3C12-4C36-8C20-472C008FC0E8}" type="presOf" srcId="{329055D9-E509-44C2-9F69-E1D87520EC8C}" destId="{2EB121A0-4A46-4E91-B24B-BA6E22A00EC0}" srcOrd="0" destOrd="0" presId="urn:microsoft.com/office/officeart/2005/8/layout/chevron2"/>
    <dgm:cxn modelId="{D4855CD3-E8FB-4E1A-B9BB-6A85FF93C747}" srcId="{89085327-0BD9-4859-988A-BF2A20C99198}" destId="{4B7E08B3-1A46-4317-88DE-153BB3573681}" srcOrd="1" destOrd="0" parTransId="{716B90DE-6889-4390-9333-866225CCC481}" sibTransId="{9E5DC5E0-881E-4EAA-B769-6A22A77067E3}"/>
    <dgm:cxn modelId="{FDBDC9D9-16BE-4EBC-BB4E-BA293065A3BF}" type="presOf" srcId="{1369D0C5-0D7E-4488-BA63-AB1E3DBD54D0}" destId="{8557F987-E33B-4EF3-86DF-707DAB4BD7CB}" srcOrd="0" destOrd="0" presId="urn:microsoft.com/office/officeart/2005/8/layout/chevron2"/>
    <dgm:cxn modelId="{20036FEE-12D1-4A93-A62B-FFA28EC48F9C}" type="presOf" srcId="{89085327-0BD9-4859-988A-BF2A20C99198}" destId="{505793CE-0B74-4455-9DE8-5BE7970637F8}" srcOrd="0" destOrd="0" presId="urn:microsoft.com/office/officeart/2005/8/layout/chevron2"/>
    <dgm:cxn modelId="{1074FFEF-4EA0-440D-A2BD-B939D55FF755}" type="presOf" srcId="{6C6AEB9B-9679-4BB2-B8E6-4D326A2B1F4D}" destId="{C6BBCA24-AC0B-4425-8CB1-921DA84CFDCC}" srcOrd="0" destOrd="0" presId="urn:microsoft.com/office/officeart/2005/8/layout/chevron2"/>
    <dgm:cxn modelId="{C3AA41FF-604C-4FC5-8C20-BE04E2862FEC}" srcId="{329055D9-E509-44C2-9F69-E1D87520EC8C}" destId="{E0E067FF-4013-40D8-8060-3A38874A5D15}" srcOrd="0" destOrd="0" parTransId="{4D5F74ED-7C79-48E0-B0F8-83EA725455F8}" sibTransId="{CCE4D04E-9D61-4FE2-8191-B74F9FAE8ADB}"/>
    <dgm:cxn modelId="{B946D1AF-94D7-4CC1-B4D0-7E6286DAAD15}" type="presParOf" srcId="{2EB121A0-4A46-4E91-B24B-BA6E22A00EC0}" destId="{8DA38A0E-C185-4269-BB37-9C387C68FB6D}" srcOrd="0" destOrd="0" presId="urn:microsoft.com/office/officeart/2005/8/layout/chevron2"/>
    <dgm:cxn modelId="{5F037DAB-CE9D-4F26-8F5B-E0C828386687}" type="presParOf" srcId="{8DA38A0E-C185-4269-BB37-9C387C68FB6D}" destId="{1F99A600-9DCF-4E29-829E-7F7144E34886}" srcOrd="0" destOrd="0" presId="urn:microsoft.com/office/officeart/2005/8/layout/chevron2"/>
    <dgm:cxn modelId="{CE6CB354-D8C9-4643-B552-9D9D4C315699}" type="presParOf" srcId="{8DA38A0E-C185-4269-BB37-9C387C68FB6D}" destId="{414B01B1-B9D5-4F91-AAA6-966C17221C64}" srcOrd="1" destOrd="0" presId="urn:microsoft.com/office/officeart/2005/8/layout/chevron2"/>
    <dgm:cxn modelId="{810011D6-9345-44B2-9B5E-D5CEF2558244}" type="presParOf" srcId="{2EB121A0-4A46-4E91-B24B-BA6E22A00EC0}" destId="{F8FC5099-53DB-4EC7-BB6C-ABC11419CA8C}" srcOrd="1" destOrd="0" presId="urn:microsoft.com/office/officeart/2005/8/layout/chevron2"/>
    <dgm:cxn modelId="{65B382D0-23F6-427E-B3B9-53D0375247C7}" type="presParOf" srcId="{2EB121A0-4A46-4E91-B24B-BA6E22A00EC0}" destId="{7B272C25-6D3B-47E9-83ED-7E764577ADCE}" srcOrd="2" destOrd="0" presId="urn:microsoft.com/office/officeart/2005/8/layout/chevron2"/>
    <dgm:cxn modelId="{0D63E0AB-D6C9-4F39-B0BF-73F2CF622589}" type="presParOf" srcId="{7B272C25-6D3B-47E9-83ED-7E764577ADCE}" destId="{22ECA80F-3AA8-4189-9908-F8BA7D617B5D}" srcOrd="0" destOrd="0" presId="urn:microsoft.com/office/officeart/2005/8/layout/chevron2"/>
    <dgm:cxn modelId="{B1498CC2-E8BE-442B-9FB8-A95E3E502629}" type="presParOf" srcId="{7B272C25-6D3B-47E9-83ED-7E764577ADCE}" destId="{C6BBCA24-AC0B-4425-8CB1-921DA84CFDCC}" srcOrd="1" destOrd="0" presId="urn:microsoft.com/office/officeart/2005/8/layout/chevron2"/>
    <dgm:cxn modelId="{1A7D2426-26CF-438C-9B6E-E4646C6D9723}" type="presParOf" srcId="{2EB121A0-4A46-4E91-B24B-BA6E22A00EC0}" destId="{63B426B4-FFF8-4721-B25A-43AC2138A917}" srcOrd="3" destOrd="0" presId="urn:microsoft.com/office/officeart/2005/8/layout/chevron2"/>
    <dgm:cxn modelId="{62533237-18CE-47AC-9C48-AFA4BF85735D}" type="presParOf" srcId="{2EB121A0-4A46-4E91-B24B-BA6E22A00EC0}" destId="{46ECAFB5-885F-4BD4-92E5-ED6389CBB56B}" srcOrd="4" destOrd="0" presId="urn:microsoft.com/office/officeart/2005/8/layout/chevron2"/>
    <dgm:cxn modelId="{77ADFB4B-DB63-4265-9CBF-57D09A542B5A}" type="presParOf" srcId="{46ECAFB5-885F-4BD4-92E5-ED6389CBB56B}" destId="{505793CE-0B74-4455-9DE8-5BE7970637F8}" srcOrd="0" destOrd="0" presId="urn:microsoft.com/office/officeart/2005/8/layout/chevron2"/>
    <dgm:cxn modelId="{D10E00B1-B4EF-4E84-8E47-D4D3469AC094}" type="presParOf" srcId="{46ECAFB5-885F-4BD4-92E5-ED6389CBB56B}" destId="{8557F987-E33B-4EF3-86DF-707DAB4BD7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9A600-9DCF-4E29-829E-7F7144E34886}">
      <dsp:nvSpPr>
        <dsp:cNvPr id="0" name=""/>
        <dsp:cNvSpPr/>
      </dsp:nvSpPr>
      <dsp:spPr>
        <a:xfrm rot="5400000">
          <a:off x="-278921" y="284761"/>
          <a:ext cx="1859475" cy="1301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Infect</a:t>
          </a:r>
        </a:p>
      </dsp:txBody>
      <dsp:txXfrm rot="-5400000">
        <a:off x="1" y="656655"/>
        <a:ext cx="1301632" cy="557843"/>
      </dsp:txXfrm>
    </dsp:sp>
    <dsp:sp modelId="{414B01B1-B9D5-4F91-AAA6-966C17221C64}">
      <dsp:nvSpPr>
        <dsp:cNvPr id="0" name=""/>
        <dsp:cNvSpPr/>
      </dsp:nvSpPr>
      <dsp:spPr>
        <a:xfrm rot="5400000">
          <a:off x="2965105" y="-1657632"/>
          <a:ext cx="1208659" cy="453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Runs Attack if MS17-010 is not installed [ETERNALBLUE]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Installs Trojan if attack is successful [DOUBLEPULSAR]</a:t>
          </a:r>
        </a:p>
      </dsp:txBody>
      <dsp:txXfrm rot="-5400000">
        <a:off x="1301633" y="64842"/>
        <a:ext cx="4476602" cy="1090655"/>
      </dsp:txXfrm>
    </dsp:sp>
    <dsp:sp modelId="{22ECA80F-3AA8-4189-9908-F8BA7D617B5D}">
      <dsp:nvSpPr>
        <dsp:cNvPr id="0" name=""/>
        <dsp:cNvSpPr/>
      </dsp:nvSpPr>
      <dsp:spPr>
        <a:xfrm rot="5400000">
          <a:off x="-278921" y="1952960"/>
          <a:ext cx="1859475" cy="1301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Encrypt</a:t>
          </a:r>
        </a:p>
      </dsp:txBody>
      <dsp:txXfrm rot="-5400000">
        <a:off x="1" y="2324854"/>
        <a:ext cx="1301632" cy="557843"/>
      </dsp:txXfrm>
    </dsp:sp>
    <dsp:sp modelId="{C6BBCA24-AC0B-4425-8CB1-921DA84CFDCC}">
      <dsp:nvSpPr>
        <dsp:cNvPr id="0" name=""/>
        <dsp:cNvSpPr/>
      </dsp:nvSpPr>
      <dsp:spPr>
        <a:xfrm rot="5400000">
          <a:off x="2965105" y="10566"/>
          <a:ext cx="1208659" cy="453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Encrypts 179 file types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Shows the message and demand for payment using bitcoin.  </a:t>
          </a:r>
        </a:p>
      </dsp:txBody>
      <dsp:txXfrm rot="-5400000">
        <a:off x="1301633" y="1733040"/>
        <a:ext cx="4476602" cy="1090655"/>
      </dsp:txXfrm>
    </dsp:sp>
    <dsp:sp modelId="{505793CE-0B74-4455-9DE8-5BE7970637F8}">
      <dsp:nvSpPr>
        <dsp:cNvPr id="0" name=""/>
        <dsp:cNvSpPr/>
      </dsp:nvSpPr>
      <dsp:spPr>
        <a:xfrm rot="5400000">
          <a:off x="-278921" y="3621158"/>
          <a:ext cx="1859475" cy="13016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Spread</a:t>
          </a:r>
        </a:p>
      </dsp:txBody>
      <dsp:txXfrm rot="-5400000">
        <a:off x="1" y="3993052"/>
        <a:ext cx="1301632" cy="557843"/>
      </dsp:txXfrm>
    </dsp:sp>
    <dsp:sp modelId="{8557F987-E33B-4EF3-86DF-707DAB4BD7CB}">
      <dsp:nvSpPr>
        <dsp:cNvPr id="0" name=""/>
        <dsp:cNvSpPr/>
      </dsp:nvSpPr>
      <dsp:spPr>
        <a:xfrm rot="5400000">
          <a:off x="2965105" y="1678765"/>
          <a:ext cx="1208659" cy="45356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Scans the local LAN and wider internet for port 445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Attempt to infect on open ports</a:t>
          </a:r>
        </a:p>
      </dsp:txBody>
      <dsp:txXfrm rot="-5400000">
        <a:off x="1301633" y="3401239"/>
        <a:ext cx="4476602" cy="1090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D9401-EE8D-4EE1-B291-5BF7DCDA3C5A}" type="datetime8">
              <a:rPr lang="en-US" smtClean="0">
                <a:latin typeface="Segoe UI" pitchFamily="34" charset="0"/>
              </a:rPr>
              <a:t>5/17/2017 1:33 PM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61B0BD91-A332-4638-9D55-E1550E13BA63}" type="datetime8">
              <a:rPr lang="en-US" smtClean="0"/>
              <a:t>5/17/2017 1:33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4F2E339D-1F96-4A8A-A8F4-6231AB90B15C}" type="datetime8">
              <a:rPr lang="en-US" smtClean="0"/>
              <a:t>5/17/2017 1:33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38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1B0BD91-A332-4638-9D55-E1550E13BA63}" type="datetime8">
              <a:rPr lang="en-US" smtClean="0"/>
              <a:t>5/17/2017 1:33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57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1B0BD91-A332-4638-9D55-E1550E13BA63}" type="datetime8">
              <a:rPr lang="en-US" smtClean="0"/>
              <a:t>5/17/2017 1:33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87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D875688-27E4-4A9B-8379-1C488EED6ABA}" type="datetime8">
              <a:rPr lang="en-US" smtClean="0">
                <a:solidFill>
                  <a:prstClr val="black"/>
                </a:solidFill>
              </a:rPr>
              <a:t>5/17/2017 1:33 PM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</a:t>
            </a:r>
            <a:endParaRPr lang="en-US" sz="400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9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_O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272986" y="1759921"/>
            <a:ext cx="6402452" cy="3654405"/>
          </a:xfrm>
          <a:prstGeom prst="rect">
            <a:avLst/>
          </a:prstGeom>
          <a:solidFill>
            <a:srgbClr val="00188F">
              <a:alpha val="90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638" y="2125677"/>
            <a:ext cx="5943600" cy="1828800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86111">
                      <a:schemeClr val="tx1"/>
                    </a:gs>
                    <a:gs pos="7625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2986" y="3954457"/>
            <a:ext cx="5943600" cy="1825625"/>
          </a:xfrm>
        </p:spPr>
        <p:txBody>
          <a:bodyPr tIns="109728" bIns="109728">
            <a:noAutofit/>
          </a:bodyPr>
          <a:lstStyle>
            <a:lvl1pPr marL="0" indent="0">
              <a:spcBef>
                <a:spcPts val="0"/>
              </a:spcBef>
              <a:buNone/>
              <a:defRPr sz="3200">
                <a:gradFill>
                  <a:gsLst>
                    <a:gs pos="25926">
                      <a:schemeClr val="tx1"/>
                    </a:gs>
                    <a:gs pos="51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 bwMode="gray">
          <a:xfrm>
            <a:off x="457518" y="6161741"/>
            <a:ext cx="1681413" cy="360979"/>
            <a:chOff x="457200" y="1643393"/>
            <a:chExt cx="4492753" cy="9645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gray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2" name="Freeform 12"/>
            <p:cNvSpPr>
              <a:spLocks noEditPoints="1"/>
            </p:cNvSpPr>
            <p:nvPr/>
          </p:nvSpPr>
          <p:spPr bwMode="gray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Freeform 6"/>
          <p:cNvSpPr>
            <a:spLocks noEditPoints="1"/>
          </p:cNvSpPr>
          <p:nvPr userDrawn="1"/>
        </p:nvSpPr>
        <p:spPr bwMode="auto">
          <a:xfrm>
            <a:off x="5943600" y="2145489"/>
            <a:ext cx="6218238" cy="3637774"/>
          </a:xfrm>
          <a:custGeom>
            <a:avLst/>
            <a:gdLst>
              <a:gd name="T0" fmla="*/ 1776 w 2020"/>
              <a:gd name="T1" fmla="*/ 1074 h 1182"/>
              <a:gd name="T2" fmla="*/ 1629 w 2020"/>
              <a:gd name="T3" fmla="*/ 1146 h 1182"/>
              <a:gd name="T4" fmla="*/ 1498 w 2020"/>
              <a:gd name="T5" fmla="*/ 1016 h 1182"/>
              <a:gd name="T6" fmla="*/ 1543 w 2020"/>
              <a:gd name="T7" fmla="*/ 901 h 1182"/>
              <a:gd name="T8" fmla="*/ 1585 w 2020"/>
              <a:gd name="T9" fmla="*/ 785 h 1182"/>
              <a:gd name="T10" fmla="*/ 1314 w 2020"/>
              <a:gd name="T11" fmla="*/ 756 h 1182"/>
              <a:gd name="T12" fmla="*/ 1061 w 2020"/>
              <a:gd name="T13" fmla="*/ 640 h 1182"/>
              <a:gd name="T14" fmla="*/ 1032 w 2020"/>
              <a:gd name="T15" fmla="*/ 525 h 1182"/>
              <a:gd name="T16" fmla="*/ 848 w 2020"/>
              <a:gd name="T17" fmla="*/ 409 h 1182"/>
              <a:gd name="T18" fmla="*/ 1553 w 2020"/>
              <a:gd name="T19" fmla="*/ 301 h 1182"/>
              <a:gd name="T20" fmla="*/ 1686 w 2020"/>
              <a:gd name="T21" fmla="*/ 185 h 1182"/>
              <a:gd name="T22" fmla="*/ 1237 w 2020"/>
              <a:gd name="T23" fmla="*/ 70 h 1182"/>
              <a:gd name="T24" fmla="*/ 749 w 2020"/>
              <a:gd name="T25" fmla="*/ 185 h 1182"/>
              <a:gd name="T26" fmla="*/ 721 w 2020"/>
              <a:gd name="T27" fmla="*/ 301 h 1182"/>
              <a:gd name="T28" fmla="*/ 366 w 2020"/>
              <a:gd name="T29" fmla="*/ 344 h 1182"/>
              <a:gd name="T30" fmla="*/ 237 w 2020"/>
              <a:gd name="T31" fmla="*/ 228 h 1182"/>
              <a:gd name="T32" fmla="*/ 318 w 2020"/>
              <a:gd name="T33" fmla="*/ 38 h 1182"/>
              <a:gd name="T34" fmla="*/ 353 w 2020"/>
              <a:gd name="T35" fmla="*/ 264 h 1182"/>
              <a:gd name="T36" fmla="*/ 497 w 2020"/>
              <a:gd name="T37" fmla="*/ 373 h 1182"/>
              <a:gd name="T38" fmla="*/ 180 w 2020"/>
              <a:gd name="T39" fmla="*/ 488 h 1182"/>
              <a:gd name="T40" fmla="*/ 190 w 2020"/>
              <a:gd name="T41" fmla="*/ 604 h 1182"/>
              <a:gd name="T42" fmla="*/ 273 w 2020"/>
              <a:gd name="T43" fmla="*/ 720 h 1182"/>
              <a:gd name="T44" fmla="*/ 377 w 2020"/>
              <a:gd name="T45" fmla="*/ 835 h 1182"/>
              <a:gd name="T46" fmla="*/ 446 w 2020"/>
              <a:gd name="T47" fmla="*/ 951 h 1182"/>
              <a:gd name="T48" fmla="*/ 443 w 2020"/>
              <a:gd name="T49" fmla="*/ 1066 h 1182"/>
              <a:gd name="T50" fmla="*/ 955 w 2020"/>
              <a:gd name="T51" fmla="*/ 1030 h 1182"/>
              <a:gd name="T52" fmla="*/ 912 w 2020"/>
              <a:gd name="T53" fmla="*/ 900 h 1182"/>
              <a:gd name="T54" fmla="*/ 898 w 2020"/>
              <a:gd name="T55" fmla="*/ 785 h 1182"/>
              <a:gd name="T56" fmla="*/ 755 w 2020"/>
              <a:gd name="T57" fmla="*/ 669 h 1182"/>
              <a:gd name="T58" fmla="*/ 798 w 2020"/>
              <a:gd name="T59" fmla="*/ 553 h 1182"/>
              <a:gd name="T60" fmla="*/ 761 w 2020"/>
              <a:gd name="T61" fmla="*/ 438 h 1182"/>
              <a:gd name="T62" fmla="*/ 1592 w 2020"/>
              <a:gd name="T63" fmla="*/ 388 h 1182"/>
              <a:gd name="T64" fmla="*/ 1553 w 2020"/>
              <a:gd name="T65" fmla="*/ 503 h 1182"/>
              <a:gd name="T66" fmla="*/ 1526 w 2020"/>
              <a:gd name="T67" fmla="*/ 619 h 1182"/>
              <a:gd name="T68" fmla="*/ 1454 w 2020"/>
              <a:gd name="T69" fmla="*/ 734 h 1182"/>
              <a:gd name="T70" fmla="*/ 1623 w 2020"/>
              <a:gd name="T71" fmla="*/ 792 h 1182"/>
              <a:gd name="T72" fmla="*/ 1681 w 2020"/>
              <a:gd name="T73" fmla="*/ 879 h 1182"/>
              <a:gd name="T74" fmla="*/ 1712 w 2020"/>
              <a:gd name="T75" fmla="*/ 995 h 1182"/>
              <a:gd name="T76" fmla="*/ 1658 w 2020"/>
              <a:gd name="T77" fmla="*/ 1110 h 1182"/>
              <a:gd name="T78" fmla="*/ 1824 w 2020"/>
              <a:gd name="T79" fmla="*/ 1081 h 1182"/>
              <a:gd name="T80" fmla="*/ 2020 w 2020"/>
              <a:gd name="T81" fmla="*/ 870 h 1182"/>
              <a:gd name="T82" fmla="*/ 969 w 2020"/>
              <a:gd name="T83" fmla="*/ 459 h 1182"/>
              <a:gd name="T84" fmla="*/ 860 w 2020"/>
              <a:gd name="T85" fmla="*/ 575 h 1182"/>
              <a:gd name="T86" fmla="*/ 1046 w 2020"/>
              <a:gd name="T87" fmla="*/ 691 h 1182"/>
              <a:gd name="T88" fmla="*/ 1049 w 2020"/>
              <a:gd name="T89" fmla="*/ 806 h 1182"/>
              <a:gd name="T90" fmla="*/ 1017 w 2020"/>
              <a:gd name="T91" fmla="*/ 922 h 1182"/>
              <a:gd name="T92" fmla="*/ 1017 w 2020"/>
              <a:gd name="T93" fmla="*/ 1066 h 1182"/>
              <a:gd name="T94" fmla="*/ 495 w 2020"/>
              <a:gd name="T95" fmla="*/ 1037 h 1182"/>
              <a:gd name="T96" fmla="*/ 593 w 2020"/>
              <a:gd name="T97" fmla="*/ 922 h 1182"/>
              <a:gd name="T98" fmla="*/ 529 w 2020"/>
              <a:gd name="T99" fmla="*/ 806 h 1182"/>
              <a:gd name="T100" fmla="*/ 276 w 2020"/>
              <a:gd name="T101" fmla="*/ 691 h 1182"/>
              <a:gd name="T102" fmla="*/ 381 w 2020"/>
              <a:gd name="T103" fmla="*/ 575 h 1182"/>
              <a:gd name="T104" fmla="*/ 518 w 2020"/>
              <a:gd name="T105" fmla="*/ 459 h 1182"/>
              <a:gd name="T106" fmla="*/ 601 w 2020"/>
              <a:gd name="T107" fmla="*/ 330 h 1182"/>
              <a:gd name="T108" fmla="*/ 581 w 2020"/>
              <a:gd name="T109" fmla="*/ 214 h 1182"/>
              <a:gd name="T110" fmla="*/ 622 w 2020"/>
              <a:gd name="T111" fmla="*/ 99 h 1182"/>
              <a:gd name="T112" fmla="*/ 1075 w 2020"/>
              <a:gd name="T113" fmla="*/ 156 h 1182"/>
              <a:gd name="T114" fmla="*/ 940 w 2020"/>
              <a:gd name="T115" fmla="*/ 272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020" h="1182">
                <a:moveTo>
                  <a:pt x="2001" y="851"/>
                </a:moveTo>
                <a:cubicBezTo>
                  <a:pt x="1990" y="851"/>
                  <a:pt x="1982" y="860"/>
                  <a:pt x="1982" y="870"/>
                </a:cubicBezTo>
                <a:cubicBezTo>
                  <a:pt x="1982" y="878"/>
                  <a:pt x="1987" y="885"/>
                  <a:pt x="1994" y="887"/>
                </a:cubicBezTo>
                <a:cubicBezTo>
                  <a:pt x="1988" y="947"/>
                  <a:pt x="1938" y="995"/>
                  <a:pt x="1876" y="995"/>
                </a:cubicBezTo>
                <a:cubicBezTo>
                  <a:pt x="1791" y="995"/>
                  <a:pt x="1791" y="995"/>
                  <a:pt x="1791" y="995"/>
                </a:cubicBezTo>
                <a:cubicBezTo>
                  <a:pt x="1779" y="995"/>
                  <a:pt x="1770" y="1004"/>
                  <a:pt x="1770" y="1016"/>
                </a:cubicBezTo>
                <a:cubicBezTo>
                  <a:pt x="1770" y="1028"/>
                  <a:pt x="1779" y="1038"/>
                  <a:pt x="1791" y="1038"/>
                </a:cubicBezTo>
                <a:cubicBezTo>
                  <a:pt x="1843" y="1038"/>
                  <a:pt x="1843" y="1038"/>
                  <a:pt x="1843" y="1038"/>
                </a:cubicBezTo>
                <a:cubicBezTo>
                  <a:pt x="1847" y="1038"/>
                  <a:pt x="1850" y="1041"/>
                  <a:pt x="1850" y="1045"/>
                </a:cubicBezTo>
                <a:cubicBezTo>
                  <a:pt x="1850" y="1049"/>
                  <a:pt x="1847" y="1052"/>
                  <a:pt x="1843" y="1052"/>
                </a:cubicBezTo>
                <a:cubicBezTo>
                  <a:pt x="1797" y="1052"/>
                  <a:pt x="1797" y="1052"/>
                  <a:pt x="1797" y="1052"/>
                </a:cubicBezTo>
                <a:cubicBezTo>
                  <a:pt x="1785" y="1052"/>
                  <a:pt x="1776" y="1062"/>
                  <a:pt x="1776" y="1074"/>
                </a:cubicBezTo>
                <a:cubicBezTo>
                  <a:pt x="1776" y="1086"/>
                  <a:pt x="1785" y="1096"/>
                  <a:pt x="1797" y="1096"/>
                </a:cubicBezTo>
                <a:cubicBezTo>
                  <a:pt x="1824" y="1096"/>
                  <a:pt x="1824" y="1096"/>
                  <a:pt x="1824" y="1096"/>
                </a:cubicBezTo>
                <a:cubicBezTo>
                  <a:pt x="1828" y="1096"/>
                  <a:pt x="1832" y="1099"/>
                  <a:pt x="1832" y="1103"/>
                </a:cubicBezTo>
                <a:cubicBezTo>
                  <a:pt x="1832" y="1107"/>
                  <a:pt x="1828" y="1110"/>
                  <a:pt x="1824" y="1110"/>
                </a:cubicBezTo>
                <a:cubicBezTo>
                  <a:pt x="1766" y="1110"/>
                  <a:pt x="1766" y="1110"/>
                  <a:pt x="1766" y="1110"/>
                </a:cubicBezTo>
                <a:cubicBezTo>
                  <a:pt x="1754" y="1110"/>
                  <a:pt x="1744" y="1120"/>
                  <a:pt x="1744" y="1132"/>
                </a:cubicBezTo>
                <a:cubicBezTo>
                  <a:pt x="1744" y="1144"/>
                  <a:pt x="1754" y="1153"/>
                  <a:pt x="1766" y="1153"/>
                </a:cubicBezTo>
                <a:cubicBezTo>
                  <a:pt x="1789" y="1153"/>
                  <a:pt x="1789" y="1153"/>
                  <a:pt x="1789" y="1153"/>
                </a:cubicBezTo>
                <a:cubicBezTo>
                  <a:pt x="1793" y="1153"/>
                  <a:pt x="1797" y="1157"/>
                  <a:pt x="1797" y="1161"/>
                </a:cubicBezTo>
                <a:cubicBezTo>
                  <a:pt x="1797" y="1165"/>
                  <a:pt x="1793" y="1168"/>
                  <a:pt x="1789" y="1168"/>
                </a:cubicBezTo>
                <a:cubicBezTo>
                  <a:pt x="1650" y="1168"/>
                  <a:pt x="1650" y="1168"/>
                  <a:pt x="1650" y="1168"/>
                </a:cubicBezTo>
                <a:cubicBezTo>
                  <a:pt x="1638" y="1168"/>
                  <a:pt x="1629" y="1158"/>
                  <a:pt x="1629" y="1146"/>
                </a:cubicBezTo>
                <a:cubicBezTo>
                  <a:pt x="1629" y="1134"/>
                  <a:pt x="1638" y="1125"/>
                  <a:pt x="1650" y="1125"/>
                </a:cubicBezTo>
                <a:cubicBezTo>
                  <a:pt x="1658" y="1125"/>
                  <a:pt x="1658" y="1125"/>
                  <a:pt x="1658" y="1125"/>
                </a:cubicBezTo>
                <a:cubicBezTo>
                  <a:pt x="1670" y="1125"/>
                  <a:pt x="1680" y="1115"/>
                  <a:pt x="1680" y="1103"/>
                </a:cubicBezTo>
                <a:cubicBezTo>
                  <a:pt x="1680" y="1091"/>
                  <a:pt x="1670" y="1081"/>
                  <a:pt x="1658" y="1081"/>
                </a:cubicBezTo>
                <a:cubicBezTo>
                  <a:pt x="1635" y="1081"/>
                  <a:pt x="1635" y="1081"/>
                  <a:pt x="1635" y="1081"/>
                </a:cubicBezTo>
                <a:cubicBezTo>
                  <a:pt x="1631" y="1081"/>
                  <a:pt x="1628" y="1078"/>
                  <a:pt x="1628" y="1074"/>
                </a:cubicBezTo>
                <a:cubicBezTo>
                  <a:pt x="1628" y="1070"/>
                  <a:pt x="1631" y="1067"/>
                  <a:pt x="1635" y="1067"/>
                </a:cubicBezTo>
                <a:cubicBezTo>
                  <a:pt x="1693" y="1067"/>
                  <a:pt x="1693" y="1067"/>
                  <a:pt x="1693" y="1067"/>
                </a:cubicBezTo>
                <a:cubicBezTo>
                  <a:pt x="1705" y="1067"/>
                  <a:pt x="1715" y="1057"/>
                  <a:pt x="1715" y="1045"/>
                </a:cubicBezTo>
                <a:cubicBezTo>
                  <a:pt x="1715" y="1033"/>
                  <a:pt x="1705" y="1024"/>
                  <a:pt x="1693" y="1024"/>
                </a:cubicBezTo>
                <a:cubicBezTo>
                  <a:pt x="1505" y="1024"/>
                  <a:pt x="1505" y="1024"/>
                  <a:pt x="1505" y="1024"/>
                </a:cubicBezTo>
                <a:cubicBezTo>
                  <a:pt x="1501" y="1024"/>
                  <a:pt x="1498" y="1020"/>
                  <a:pt x="1498" y="1016"/>
                </a:cubicBezTo>
                <a:cubicBezTo>
                  <a:pt x="1498" y="1012"/>
                  <a:pt x="1501" y="1009"/>
                  <a:pt x="1505" y="1009"/>
                </a:cubicBezTo>
                <a:cubicBezTo>
                  <a:pt x="1712" y="1009"/>
                  <a:pt x="1712" y="1009"/>
                  <a:pt x="1712" y="1009"/>
                </a:cubicBezTo>
                <a:cubicBezTo>
                  <a:pt x="1724" y="1009"/>
                  <a:pt x="1733" y="999"/>
                  <a:pt x="1733" y="987"/>
                </a:cubicBezTo>
                <a:cubicBezTo>
                  <a:pt x="1733" y="975"/>
                  <a:pt x="1724" y="966"/>
                  <a:pt x="1712" y="966"/>
                </a:cubicBezTo>
                <a:cubicBezTo>
                  <a:pt x="1504" y="966"/>
                  <a:pt x="1504" y="966"/>
                  <a:pt x="1504" y="966"/>
                </a:cubicBezTo>
                <a:cubicBezTo>
                  <a:pt x="1500" y="966"/>
                  <a:pt x="1496" y="962"/>
                  <a:pt x="1496" y="958"/>
                </a:cubicBezTo>
                <a:cubicBezTo>
                  <a:pt x="1496" y="954"/>
                  <a:pt x="1500" y="951"/>
                  <a:pt x="1504" y="951"/>
                </a:cubicBezTo>
                <a:cubicBezTo>
                  <a:pt x="1697" y="951"/>
                  <a:pt x="1697" y="951"/>
                  <a:pt x="1697" y="951"/>
                </a:cubicBezTo>
                <a:cubicBezTo>
                  <a:pt x="1709" y="951"/>
                  <a:pt x="1718" y="941"/>
                  <a:pt x="1718" y="929"/>
                </a:cubicBezTo>
                <a:cubicBezTo>
                  <a:pt x="1718" y="918"/>
                  <a:pt x="1709" y="908"/>
                  <a:pt x="1697" y="908"/>
                </a:cubicBezTo>
                <a:cubicBezTo>
                  <a:pt x="1550" y="908"/>
                  <a:pt x="1550" y="908"/>
                  <a:pt x="1550" y="908"/>
                </a:cubicBezTo>
                <a:cubicBezTo>
                  <a:pt x="1546" y="908"/>
                  <a:pt x="1543" y="905"/>
                  <a:pt x="1543" y="901"/>
                </a:cubicBezTo>
                <a:cubicBezTo>
                  <a:pt x="1543" y="897"/>
                  <a:pt x="1546" y="893"/>
                  <a:pt x="1550" y="893"/>
                </a:cubicBezTo>
                <a:cubicBezTo>
                  <a:pt x="1681" y="893"/>
                  <a:pt x="1681" y="893"/>
                  <a:pt x="1681" y="893"/>
                </a:cubicBezTo>
                <a:cubicBezTo>
                  <a:pt x="1701" y="893"/>
                  <a:pt x="1718" y="877"/>
                  <a:pt x="1718" y="857"/>
                </a:cubicBezTo>
                <a:cubicBezTo>
                  <a:pt x="1718" y="837"/>
                  <a:pt x="1701" y="821"/>
                  <a:pt x="1681" y="821"/>
                </a:cubicBezTo>
                <a:cubicBezTo>
                  <a:pt x="1673" y="821"/>
                  <a:pt x="1673" y="821"/>
                  <a:pt x="1673" y="821"/>
                </a:cubicBezTo>
                <a:cubicBezTo>
                  <a:pt x="1669" y="821"/>
                  <a:pt x="1666" y="818"/>
                  <a:pt x="1666" y="814"/>
                </a:cubicBezTo>
                <a:cubicBezTo>
                  <a:pt x="1666" y="810"/>
                  <a:pt x="1669" y="807"/>
                  <a:pt x="1673" y="807"/>
                </a:cubicBezTo>
                <a:cubicBezTo>
                  <a:pt x="1683" y="807"/>
                  <a:pt x="1683" y="807"/>
                  <a:pt x="1683" y="807"/>
                </a:cubicBezTo>
                <a:cubicBezTo>
                  <a:pt x="1694" y="807"/>
                  <a:pt x="1704" y="797"/>
                  <a:pt x="1704" y="785"/>
                </a:cubicBezTo>
                <a:cubicBezTo>
                  <a:pt x="1704" y="773"/>
                  <a:pt x="1694" y="763"/>
                  <a:pt x="1683" y="763"/>
                </a:cubicBezTo>
                <a:cubicBezTo>
                  <a:pt x="1607" y="763"/>
                  <a:pt x="1607" y="763"/>
                  <a:pt x="1607" y="763"/>
                </a:cubicBezTo>
                <a:cubicBezTo>
                  <a:pt x="1595" y="763"/>
                  <a:pt x="1585" y="773"/>
                  <a:pt x="1585" y="785"/>
                </a:cubicBezTo>
                <a:cubicBezTo>
                  <a:pt x="1585" y="797"/>
                  <a:pt x="1595" y="807"/>
                  <a:pt x="1607" y="807"/>
                </a:cubicBezTo>
                <a:cubicBezTo>
                  <a:pt x="1623" y="807"/>
                  <a:pt x="1623" y="807"/>
                  <a:pt x="1623" y="807"/>
                </a:cubicBezTo>
                <a:cubicBezTo>
                  <a:pt x="1627" y="807"/>
                  <a:pt x="1631" y="810"/>
                  <a:pt x="1631" y="814"/>
                </a:cubicBezTo>
                <a:cubicBezTo>
                  <a:pt x="1631" y="818"/>
                  <a:pt x="1627" y="821"/>
                  <a:pt x="1623" y="821"/>
                </a:cubicBezTo>
                <a:cubicBezTo>
                  <a:pt x="1455" y="821"/>
                  <a:pt x="1455" y="821"/>
                  <a:pt x="1455" y="821"/>
                </a:cubicBezTo>
                <a:cubicBezTo>
                  <a:pt x="1451" y="821"/>
                  <a:pt x="1448" y="818"/>
                  <a:pt x="1448" y="814"/>
                </a:cubicBezTo>
                <a:cubicBezTo>
                  <a:pt x="1448" y="810"/>
                  <a:pt x="1451" y="807"/>
                  <a:pt x="1455" y="807"/>
                </a:cubicBezTo>
                <a:cubicBezTo>
                  <a:pt x="1549" y="807"/>
                  <a:pt x="1549" y="807"/>
                  <a:pt x="1549" y="807"/>
                </a:cubicBezTo>
                <a:cubicBezTo>
                  <a:pt x="1561" y="807"/>
                  <a:pt x="1571" y="797"/>
                  <a:pt x="1571" y="785"/>
                </a:cubicBezTo>
                <a:cubicBezTo>
                  <a:pt x="1571" y="773"/>
                  <a:pt x="1561" y="763"/>
                  <a:pt x="1549" y="763"/>
                </a:cubicBezTo>
                <a:cubicBezTo>
                  <a:pt x="1321" y="763"/>
                  <a:pt x="1321" y="763"/>
                  <a:pt x="1321" y="763"/>
                </a:cubicBezTo>
                <a:cubicBezTo>
                  <a:pt x="1317" y="763"/>
                  <a:pt x="1314" y="760"/>
                  <a:pt x="1314" y="756"/>
                </a:cubicBezTo>
                <a:cubicBezTo>
                  <a:pt x="1314" y="752"/>
                  <a:pt x="1317" y="749"/>
                  <a:pt x="1321" y="749"/>
                </a:cubicBezTo>
                <a:cubicBezTo>
                  <a:pt x="1454" y="749"/>
                  <a:pt x="1454" y="749"/>
                  <a:pt x="1454" y="749"/>
                </a:cubicBezTo>
                <a:cubicBezTo>
                  <a:pt x="1466" y="749"/>
                  <a:pt x="1475" y="739"/>
                  <a:pt x="1475" y="727"/>
                </a:cubicBezTo>
                <a:cubicBezTo>
                  <a:pt x="1475" y="715"/>
                  <a:pt x="1466" y="706"/>
                  <a:pt x="1454" y="706"/>
                </a:cubicBezTo>
                <a:cubicBezTo>
                  <a:pt x="1287" y="706"/>
                  <a:pt x="1287" y="706"/>
                  <a:pt x="1287" y="706"/>
                </a:cubicBezTo>
                <a:cubicBezTo>
                  <a:pt x="1283" y="706"/>
                  <a:pt x="1280" y="702"/>
                  <a:pt x="1280" y="698"/>
                </a:cubicBezTo>
                <a:cubicBezTo>
                  <a:pt x="1280" y="694"/>
                  <a:pt x="1283" y="691"/>
                  <a:pt x="1287" y="691"/>
                </a:cubicBezTo>
                <a:cubicBezTo>
                  <a:pt x="1436" y="691"/>
                  <a:pt x="1436" y="691"/>
                  <a:pt x="1436" y="691"/>
                </a:cubicBezTo>
                <a:cubicBezTo>
                  <a:pt x="1448" y="691"/>
                  <a:pt x="1458" y="681"/>
                  <a:pt x="1458" y="669"/>
                </a:cubicBezTo>
                <a:cubicBezTo>
                  <a:pt x="1458" y="657"/>
                  <a:pt x="1448" y="648"/>
                  <a:pt x="1436" y="648"/>
                </a:cubicBezTo>
                <a:cubicBezTo>
                  <a:pt x="1068" y="648"/>
                  <a:pt x="1068" y="648"/>
                  <a:pt x="1068" y="648"/>
                </a:cubicBezTo>
                <a:cubicBezTo>
                  <a:pt x="1064" y="648"/>
                  <a:pt x="1061" y="644"/>
                  <a:pt x="1061" y="640"/>
                </a:cubicBezTo>
                <a:cubicBezTo>
                  <a:pt x="1061" y="636"/>
                  <a:pt x="1064" y="633"/>
                  <a:pt x="1068" y="633"/>
                </a:cubicBezTo>
                <a:cubicBezTo>
                  <a:pt x="1526" y="633"/>
                  <a:pt x="1526" y="633"/>
                  <a:pt x="1526" y="633"/>
                </a:cubicBezTo>
                <a:cubicBezTo>
                  <a:pt x="1538" y="633"/>
                  <a:pt x="1548" y="623"/>
                  <a:pt x="1548" y="612"/>
                </a:cubicBezTo>
                <a:cubicBezTo>
                  <a:pt x="1548" y="600"/>
                  <a:pt x="1538" y="590"/>
                  <a:pt x="1526" y="590"/>
                </a:cubicBezTo>
                <a:cubicBezTo>
                  <a:pt x="1019" y="590"/>
                  <a:pt x="1019" y="590"/>
                  <a:pt x="1019" y="590"/>
                </a:cubicBezTo>
                <a:cubicBezTo>
                  <a:pt x="1015" y="590"/>
                  <a:pt x="1012" y="587"/>
                  <a:pt x="1012" y="583"/>
                </a:cubicBezTo>
                <a:cubicBezTo>
                  <a:pt x="1012" y="579"/>
                  <a:pt x="1015" y="575"/>
                  <a:pt x="1019" y="575"/>
                </a:cubicBezTo>
                <a:cubicBezTo>
                  <a:pt x="1528" y="575"/>
                  <a:pt x="1528" y="575"/>
                  <a:pt x="1528" y="575"/>
                </a:cubicBezTo>
                <a:cubicBezTo>
                  <a:pt x="1540" y="575"/>
                  <a:pt x="1550" y="566"/>
                  <a:pt x="1550" y="554"/>
                </a:cubicBezTo>
                <a:cubicBezTo>
                  <a:pt x="1550" y="542"/>
                  <a:pt x="1540" y="532"/>
                  <a:pt x="1528" y="532"/>
                </a:cubicBezTo>
                <a:cubicBezTo>
                  <a:pt x="1039" y="532"/>
                  <a:pt x="1039" y="532"/>
                  <a:pt x="1039" y="532"/>
                </a:cubicBezTo>
                <a:cubicBezTo>
                  <a:pt x="1035" y="532"/>
                  <a:pt x="1032" y="529"/>
                  <a:pt x="1032" y="525"/>
                </a:cubicBezTo>
                <a:cubicBezTo>
                  <a:pt x="1032" y="521"/>
                  <a:pt x="1035" y="518"/>
                  <a:pt x="1039" y="518"/>
                </a:cubicBezTo>
                <a:cubicBezTo>
                  <a:pt x="1553" y="518"/>
                  <a:pt x="1553" y="518"/>
                  <a:pt x="1553" y="518"/>
                </a:cubicBezTo>
                <a:cubicBezTo>
                  <a:pt x="1564" y="518"/>
                  <a:pt x="1574" y="508"/>
                  <a:pt x="1574" y="496"/>
                </a:cubicBezTo>
                <a:cubicBezTo>
                  <a:pt x="1574" y="484"/>
                  <a:pt x="1564" y="474"/>
                  <a:pt x="1553" y="474"/>
                </a:cubicBezTo>
                <a:cubicBezTo>
                  <a:pt x="1039" y="474"/>
                  <a:pt x="1039" y="474"/>
                  <a:pt x="1039" y="474"/>
                </a:cubicBezTo>
                <a:cubicBezTo>
                  <a:pt x="1035" y="474"/>
                  <a:pt x="1032" y="471"/>
                  <a:pt x="1032" y="467"/>
                </a:cubicBezTo>
                <a:cubicBezTo>
                  <a:pt x="1032" y="463"/>
                  <a:pt x="1035" y="460"/>
                  <a:pt x="1039" y="460"/>
                </a:cubicBezTo>
                <a:cubicBezTo>
                  <a:pt x="1592" y="460"/>
                  <a:pt x="1592" y="460"/>
                  <a:pt x="1592" y="460"/>
                </a:cubicBezTo>
                <a:cubicBezTo>
                  <a:pt x="1603" y="460"/>
                  <a:pt x="1613" y="450"/>
                  <a:pt x="1613" y="438"/>
                </a:cubicBezTo>
                <a:cubicBezTo>
                  <a:pt x="1613" y="426"/>
                  <a:pt x="1603" y="416"/>
                  <a:pt x="1592" y="416"/>
                </a:cubicBezTo>
                <a:cubicBezTo>
                  <a:pt x="855" y="416"/>
                  <a:pt x="855" y="416"/>
                  <a:pt x="855" y="416"/>
                </a:cubicBezTo>
                <a:cubicBezTo>
                  <a:pt x="851" y="416"/>
                  <a:pt x="848" y="413"/>
                  <a:pt x="848" y="409"/>
                </a:cubicBezTo>
                <a:cubicBezTo>
                  <a:pt x="848" y="405"/>
                  <a:pt x="851" y="402"/>
                  <a:pt x="855" y="402"/>
                </a:cubicBezTo>
                <a:cubicBezTo>
                  <a:pt x="1592" y="402"/>
                  <a:pt x="1592" y="402"/>
                  <a:pt x="1592" y="402"/>
                </a:cubicBezTo>
                <a:cubicBezTo>
                  <a:pt x="1603" y="402"/>
                  <a:pt x="1613" y="392"/>
                  <a:pt x="1613" y="380"/>
                </a:cubicBezTo>
                <a:cubicBezTo>
                  <a:pt x="1613" y="368"/>
                  <a:pt x="1603" y="359"/>
                  <a:pt x="1592" y="359"/>
                </a:cubicBezTo>
                <a:cubicBezTo>
                  <a:pt x="902" y="359"/>
                  <a:pt x="902" y="359"/>
                  <a:pt x="902" y="359"/>
                </a:cubicBezTo>
                <a:cubicBezTo>
                  <a:pt x="902" y="358"/>
                  <a:pt x="902" y="358"/>
                  <a:pt x="902" y="358"/>
                </a:cubicBezTo>
                <a:cubicBezTo>
                  <a:pt x="886" y="358"/>
                  <a:pt x="886" y="358"/>
                  <a:pt x="886" y="358"/>
                </a:cubicBezTo>
                <a:cubicBezTo>
                  <a:pt x="883" y="357"/>
                  <a:pt x="881" y="355"/>
                  <a:pt x="881" y="351"/>
                </a:cubicBezTo>
                <a:cubicBezTo>
                  <a:pt x="881" y="347"/>
                  <a:pt x="884" y="344"/>
                  <a:pt x="888" y="344"/>
                </a:cubicBezTo>
                <a:cubicBezTo>
                  <a:pt x="1553" y="344"/>
                  <a:pt x="1553" y="344"/>
                  <a:pt x="1553" y="344"/>
                </a:cubicBezTo>
                <a:cubicBezTo>
                  <a:pt x="1565" y="344"/>
                  <a:pt x="1575" y="334"/>
                  <a:pt x="1575" y="322"/>
                </a:cubicBezTo>
                <a:cubicBezTo>
                  <a:pt x="1575" y="311"/>
                  <a:pt x="1565" y="301"/>
                  <a:pt x="1553" y="301"/>
                </a:cubicBezTo>
                <a:cubicBezTo>
                  <a:pt x="940" y="301"/>
                  <a:pt x="940" y="301"/>
                  <a:pt x="940" y="301"/>
                </a:cubicBezTo>
                <a:cubicBezTo>
                  <a:pt x="936" y="301"/>
                  <a:pt x="933" y="298"/>
                  <a:pt x="933" y="294"/>
                </a:cubicBezTo>
                <a:cubicBezTo>
                  <a:pt x="933" y="290"/>
                  <a:pt x="936" y="286"/>
                  <a:pt x="940" y="286"/>
                </a:cubicBezTo>
                <a:cubicBezTo>
                  <a:pt x="1683" y="286"/>
                  <a:pt x="1683" y="286"/>
                  <a:pt x="1683" y="286"/>
                </a:cubicBezTo>
                <a:cubicBezTo>
                  <a:pt x="1695" y="286"/>
                  <a:pt x="1705" y="277"/>
                  <a:pt x="1705" y="265"/>
                </a:cubicBezTo>
                <a:cubicBezTo>
                  <a:pt x="1705" y="253"/>
                  <a:pt x="1695" y="243"/>
                  <a:pt x="1683" y="243"/>
                </a:cubicBezTo>
                <a:cubicBezTo>
                  <a:pt x="1145" y="243"/>
                  <a:pt x="1145" y="243"/>
                  <a:pt x="1145" y="243"/>
                </a:cubicBezTo>
                <a:cubicBezTo>
                  <a:pt x="1141" y="243"/>
                  <a:pt x="1137" y="240"/>
                  <a:pt x="1137" y="236"/>
                </a:cubicBezTo>
                <a:cubicBezTo>
                  <a:pt x="1137" y="232"/>
                  <a:pt x="1141" y="228"/>
                  <a:pt x="1145" y="228"/>
                </a:cubicBezTo>
                <a:cubicBezTo>
                  <a:pt x="1686" y="228"/>
                  <a:pt x="1686" y="228"/>
                  <a:pt x="1686" y="228"/>
                </a:cubicBezTo>
                <a:cubicBezTo>
                  <a:pt x="1698" y="228"/>
                  <a:pt x="1708" y="219"/>
                  <a:pt x="1708" y="207"/>
                </a:cubicBezTo>
                <a:cubicBezTo>
                  <a:pt x="1708" y="195"/>
                  <a:pt x="1698" y="185"/>
                  <a:pt x="1686" y="185"/>
                </a:cubicBezTo>
                <a:cubicBezTo>
                  <a:pt x="1075" y="185"/>
                  <a:pt x="1075" y="185"/>
                  <a:pt x="1075" y="185"/>
                </a:cubicBezTo>
                <a:cubicBezTo>
                  <a:pt x="1071" y="185"/>
                  <a:pt x="1068" y="182"/>
                  <a:pt x="1068" y="178"/>
                </a:cubicBezTo>
                <a:cubicBezTo>
                  <a:pt x="1068" y="174"/>
                  <a:pt x="1071" y="171"/>
                  <a:pt x="1075" y="171"/>
                </a:cubicBezTo>
                <a:cubicBezTo>
                  <a:pt x="1693" y="171"/>
                  <a:pt x="1693" y="171"/>
                  <a:pt x="1693" y="171"/>
                </a:cubicBezTo>
                <a:cubicBezTo>
                  <a:pt x="1705" y="171"/>
                  <a:pt x="1715" y="161"/>
                  <a:pt x="1715" y="149"/>
                </a:cubicBezTo>
                <a:cubicBezTo>
                  <a:pt x="1715" y="137"/>
                  <a:pt x="1705" y="127"/>
                  <a:pt x="1693" y="127"/>
                </a:cubicBezTo>
                <a:cubicBezTo>
                  <a:pt x="1225" y="127"/>
                  <a:pt x="1225" y="127"/>
                  <a:pt x="1225" y="127"/>
                </a:cubicBezTo>
                <a:cubicBezTo>
                  <a:pt x="1221" y="127"/>
                  <a:pt x="1218" y="124"/>
                  <a:pt x="1218" y="120"/>
                </a:cubicBezTo>
                <a:cubicBezTo>
                  <a:pt x="1218" y="116"/>
                  <a:pt x="1221" y="113"/>
                  <a:pt x="1225" y="113"/>
                </a:cubicBezTo>
                <a:cubicBezTo>
                  <a:pt x="1237" y="113"/>
                  <a:pt x="1237" y="113"/>
                  <a:pt x="1237" y="113"/>
                </a:cubicBezTo>
                <a:cubicBezTo>
                  <a:pt x="1249" y="113"/>
                  <a:pt x="1258" y="103"/>
                  <a:pt x="1258" y="91"/>
                </a:cubicBezTo>
                <a:cubicBezTo>
                  <a:pt x="1258" y="79"/>
                  <a:pt x="1249" y="70"/>
                  <a:pt x="1237" y="70"/>
                </a:cubicBezTo>
                <a:cubicBezTo>
                  <a:pt x="622" y="70"/>
                  <a:pt x="622" y="70"/>
                  <a:pt x="622" y="70"/>
                </a:cubicBezTo>
                <a:cubicBezTo>
                  <a:pt x="610" y="70"/>
                  <a:pt x="600" y="79"/>
                  <a:pt x="600" y="91"/>
                </a:cubicBezTo>
                <a:cubicBezTo>
                  <a:pt x="600" y="103"/>
                  <a:pt x="610" y="113"/>
                  <a:pt x="622" y="113"/>
                </a:cubicBezTo>
                <a:cubicBezTo>
                  <a:pt x="754" y="113"/>
                  <a:pt x="754" y="113"/>
                  <a:pt x="754" y="113"/>
                </a:cubicBezTo>
                <a:cubicBezTo>
                  <a:pt x="758" y="113"/>
                  <a:pt x="762" y="116"/>
                  <a:pt x="762" y="120"/>
                </a:cubicBezTo>
                <a:cubicBezTo>
                  <a:pt x="762" y="124"/>
                  <a:pt x="758" y="127"/>
                  <a:pt x="754" y="127"/>
                </a:cubicBezTo>
                <a:cubicBezTo>
                  <a:pt x="561" y="127"/>
                  <a:pt x="561" y="127"/>
                  <a:pt x="561" y="127"/>
                </a:cubicBezTo>
                <a:cubicBezTo>
                  <a:pt x="549" y="127"/>
                  <a:pt x="540" y="137"/>
                  <a:pt x="540" y="149"/>
                </a:cubicBezTo>
                <a:cubicBezTo>
                  <a:pt x="540" y="161"/>
                  <a:pt x="549" y="171"/>
                  <a:pt x="561" y="171"/>
                </a:cubicBezTo>
                <a:cubicBezTo>
                  <a:pt x="749" y="171"/>
                  <a:pt x="749" y="171"/>
                  <a:pt x="749" y="171"/>
                </a:cubicBezTo>
                <a:cubicBezTo>
                  <a:pt x="753" y="171"/>
                  <a:pt x="756" y="174"/>
                  <a:pt x="756" y="178"/>
                </a:cubicBezTo>
                <a:cubicBezTo>
                  <a:pt x="756" y="182"/>
                  <a:pt x="753" y="185"/>
                  <a:pt x="749" y="185"/>
                </a:cubicBezTo>
                <a:cubicBezTo>
                  <a:pt x="581" y="185"/>
                  <a:pt x="581" y="185"/>
                  <a:pt x="581" y="185"/>
                </a:cubicBezTo>
                <a:cubicBezTo>
                  <a:pt x="569" y="185"/>
                  <a:pt x="559" y="195"/>
                  <a:pt x="559" y="207"/>
                </a:cubicBezTo>
                <a:cubicBezTo>
                  <a:pt x="559" y="219"/>
                  <a:pt x="569" y="228"/>
                  <a:pt x="581" y="228"/>
                </a:cubicBezTo>
                <a:cubicBezTo>
                  <a:pt x="734" y="228"/>
                  <a:pt x="734" y="228"/>
                  <a:pt x="734" y="228"/>
                </a:cubicBezTo>
                <a:cubicBezTo>
                  <a:pt x="738" y="228"/>
                  <a:pt x="741" y="232"/>
                  <a:pt x="741" y="236"/>
                </a:cubicBezTo>
                <a:cubicBezTo>
                  <a:pt x="741" y="240"/>
                  <a:pt x="738" y="243"/>
                  <a:pt x="734" y="243"/>
                </a:cubicBezTo>
                <a:cubicBezTo>
                  <a:pt x="600" y="243"/>
                  <a:pt x="600" y="243"/>
                  <a:pt x="600" y="243"/>
                </a:cubicBezTo>
                <a:cubicBezTo>
                  <a:pt x="588" y="243"/>
                  <a:pt x="579" y="253"/>
                  <a:pt x="579" y="265"/>
                </a:cubicBezTo>
                <a:cubicBezTo>
                  <a:pt x="579" y="277"/>
                  <a:pt x="588" y="286"/>
                  <a:pt x="600" y="286"/>
                </a:cubicBezTo>
                <a:cubicBezTo>
                  <a:pt x="721" y="286"/>
                  <a:pt x="721" y="286"/>
                  <a:pt x="721" y="286"/>
                </a:cubicBezTo>
                <a:cubicBezTo>
                  <a:pt x="725" y="286"/>
                  <a:pt x="728" y="290"/>
                  <a:pt x="728" y="294"/>
                </a:cubicBezTo>
                <a:cubicBezTo>
                  <a:pt x="728" y="298"/>
                  <a:pt x="725" y="301"/>
                  <a:pt x="721" y="301"/>
                </a:cubicBezTo>
                <a:cubicBezTo>
                  <a:pt x="601" y="301"/>
                  <a:pt x="601" y="301"/>
                  <a:pt x="601" y="301"/>
                </a:cubicBezTo>
                <a:cubicBezTo>
                  <a:pt x="590" y="301"/>
                  <a:pt x="580" y="311"/>
                  <a:pt x="580" y="322"/>
                </a:cubicBezTo>
                <a:cubicBezTo>
                  <a:pt x="580" y="334"/>
                  <a:pt x="590" y="344"/>
                  <a:pt x="601" y="344"/>
                </a:cubicBezTo>
                <a:cubicBezTo>
                  <a:pt x="625" y="344"/>
                  <a:pt x="625" y="344"/>
                  <a:pt x="625" y="344"/>
                </a:cubicBezTo>
                <a:cubicBezTo>
                  <a:pt x="629" y="344"/>
                  <a:pt x="632" y="347"/>
                  <a:pt x="632" y="351"/>
                </a:cubicBezTo>
                <a:cubicBezTo>
                  <a:pt x="632" y="355"/>
                  <a:pt x="629" y="359"/>
                  <a:pt x="625" y="359"/>
                </a:cubicBezTo>
                <a:cubicBezTo>
                  <a:pt x="526" y="359"/>
                  <a:pt x="526" y="359"/>
                  <a:pt x="526" y="359"/>
                </a:cubicBezTo>
                <a:cubicBezTo>
                  <a:pt x="525" y="358"/>
                  <a:pt x="523" y="358"/>
                  <a:pt x="522" y="358"/>
                </a:cubicBezTo>
                <a:cubicBezTo>
                  <a:pt x="157" y="358"/>
                  <a:pt x="157" y="358"/>
                  <a:pt x="157" y="358"/>
                </a:cubicBezTo>
                <a:cubicBezTo>
                  <a:pt x="153" y="358"/>
                  <a:pt x="149" y="355"/>
                  <a:pt x="149" y="351"/>
                </a:cubicBezTo>
                <a:cubicBezTo>
                  <a:pt x="149" y="347"/>
                  <a:pt x="153" y="344"/>
                  <a:pt x="157" y="344"/>
                </a:cubicBezTo>
                <a:cubicBezTo>
                  <a:pt x="366" y="344"/>
                  <a:pt x="366" y="344"/>
                  <a:pt x="366" y="344"/>
                </a:cubicBezTo>
                <a:cubicBezTo>
                  <a:pt x="378" y="344"/>
                  <a:pt x="388" y="334"/>
                  <a:pt x="388" y="322"/>
                </a:cubicBezTo>
                <a:cubicBezTo>
                  <a:pt x="388" y="310"/>
                  <a:pt x="378" y="301"/>
                  <a:pt x="366" y="301"/>
                </a:cubicBezTo>
                <a:cubicBezTo>
                  <a:pt x="22" y="301"/>
                  <a:pt x="22" y="301"/>
                  <a:pt x="22" y="301"/>
                </a:cubicBezTo>
                <a:cubicBezTo>
                  <a:pt x="18" y="301"/>
                  <a:pt x="15" y="297"/>
                  <a:pt x="15" y="293"/>
                </a:cubicBezTo>
                <a:cubicBezTo>
                  <a:pt x="15" y="289"/>
                  <a:pt x="18" y="286"/>
                  <a:pt x="22" y="286"/>
                </a:cubicBezTo>
                <a:cubicBezTo>
                  <a:pt x="346" y="286"/>
                  <a:pt x="346" y="286"/>
                  <a:pt x="346" y="286"/>
                </a:cubicBezTo>
                <a:cubicBezTo>
                  <a:pt x="358" y="286"/>
                  <a:pt x="367" y="276"/>
                  <a:pt x="367" y="264"/>
                </a:cubicBezTo>
                <a:cubicBezTo>
                  <a:pt x="367" y="252"/>
                  <a:pt x="358" y="243"/>
                  <a:pt x="346" y="243"/>
                </a:cubicBezTo>
                <a:cubicBezTo>
                  <a:pt x="59" y="243"/>
                  <a:pt x="59" y="243"/>
                  <a:pt x="59" y="243"/>
                </a:cubicBezTo>
                <a:cubicBezTo>
                  <a:pt x="55" y="243"/>
                  <a:pt x="52" y="239"/>
                  <a:pt x="52" y="235"/>
                </a:cubicBezTo>
                <a:cubicBezTo>
                  <a:pt x="52" y="231"/>
                  <a:pt x="55" y="228"/>
                  <a:pt x="59" y="228"/>
                </a:cubicBezTo>
                <a:cubicBezTo>
                  <a:pt x="237" y="228"/>
                  <a:pt x="237" y="228"/>
                  <a:pt x="237" y="228"/>
                </a:cubicBezTo>
                <a:cubicBezTo>
                  <a:pt x="249" y="228"/>
                  <a:pt x="258" y="218"/>
                  <a:pt x="258" y="207"/>
                </a:cubicBezTo>
                <a:cubicBezTo>
                  <a:pt x="258" y="195"/>
                  <a:pt x="249" y="185"/>
                  <a:pt x="237" y="185"/>
                </a:cubicBezTo>
                <a:cubicBezTo>
                  <a:pt x="72" y="185"/>
                  <a:pt x="72" y="185"/>
                  <a:pt x="72" y="185"/>
                </a:cubicBezTo>
                <a:cubicBezTo>
                  <a:pt x="68" y="185"/>
                  <a:pt x="64" y="182"/>
                  <a:pt x="64" y="178"/>
                </a:cubicBezTo>
                <a:cubicBezTo>
                  <a:pt x="64" y="174"/>
                  <a:pt x="68" y="170"/>
                  <a:pt x="72" y="170"/>
                </a:cubicBezTo>
                <a:cubicBezTo>
                  <a:pt x="200" y="170"/>
                  <a:pt x="200" y="170"/>
                  <a:pt x="200" y="170"/>
                </a:cubicBezTo>
                <a:cubicBezTo>
                  <a:pt x="273" y="170"/>
                  <a:pt x="333" y="111"/>
                  <a:pt x="333" y="38"/>
                </a:cubicBezTo>
                <a:cubicBezTo>
                  <a:pt x="344" y="38"/>
                  <a:pt x="344" y="38"/>
                  <a:pt x="344" y="38"/>
                </a:cubicBezTo>
                <a:cubicBezTo>
                  <a:pt x="344" y="0"/>
                  <a:pt x="344" y="0"/>
                  <a:pt x="344" y="0"/>
                </a:cubicBezTo>
                <a:cubicBezTo>
                  <a:pt x="306" y="0"/>
                  <a:pt x="306" y="0"/>
                  <a:pt x="306" y="0"/>
                </a:cubicBezTo>
                <a:cubicBezTo>
                  <a:pt x="306" y="38"/>
                  <a:pt x="306" y="38"/>
                  <a:pt x="306" y="38"/>
                </a:cubicBezTo>
                <a:cubicBezTo>
                  <a:pt x="318" y="38"/>
                  <a:pt x="318" y="38"/>
                  <a:pt x="318" y="38"/>
                </a:cubicBezTo>
                <a:cubicBezTo>
                  <a:pt x="318" y="103"/>
                  <a:pt x="265" y="156"/>
                  <a:pt x="200" y="156"/>
                </a:cubicBezTo>
                <a:cubicBezTo>
                  <a:pt x="72" y="156"/>
                  <a:pt x="72" y="156"/>
                  <a:pt x="72" y="156"/>
                </a:cubicBezTo>
                <a:cubicBezTo>
                  <a:pt x="60" y="156"/>
                  <a:pt x="50" y="166"/>
                  <a:pt x="50" y="178"/>
                </a:cubicBezTo>
                <a:cubicBezTo>
                  <a:pt x="50" y="190"/>
                  <a:pt x="60" y="199"/>
                  <a:pt x="72" y="199"/>
                </a:cubicBezTo>
                <a:cubicBezTo>
                  <a:pt x="237" y="199"/>
                  <a:pt x="237" y="199"/>
                  <a:pt x="237" y="199"/>
                </a:cubicBezTo>
                <a:cubicBezTo>
                  <a:pt x="241" y="199"/>
                  <a:pt x="244" y="202"/>
                  <a:pt x="244" y="207"/>
                </a:cubicBezTo>
                <a:cubicBezTo>
                  <a:pt x="244" y="211"/>
                  <a:pt x="241" y="214"/>
                  <a:pt x="237" y="214"/>
                </a:cubicBezTo>
                <a:cubicBezTo>
                  <a:pt x="59" y="214"/>
                  <a:pt x="59" y="214"/>
                  <a:pt x="59" y="214"/>
                </a:cubicBezTo>
                <a:cubicBezTo>
                  <a:pt x="47" y="214"/>
                  <a:pt x="37" y="224"/>
                  <a:pt x="37" y="235"/>
                </a:cubicBezTo>
                <a:cubicBezTo>
                  <a:pt x="37" y="247"/>
                  <a:pt x="47" y="257"/>
                  <a:pt x="59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50" y="257"/>
                  <a:pt x="353" y="260"/>
                  <a:pt x="353" y="264"/>
                </a:cubicBezTo>
                <a:cubicBezTo>
                  <a:pt x="353" y="268"/>
                  <a:pt x="350" y="272"/>
                  <a:pt x="346" y="272"/>
                </a:cubicBezTo>
                <a:cubicBezTo>
                  <a:pt x="22" y="272"/>
                  <a:pt x="22" y="272"/>
                  <a:pt x="22" y="272"/>
                </a:cubicBezTo>
                <a:cubicBezTo>
                  <a:pt x="10" y="272"/>
                  <a:pt x="0" y="281"/>
                  <a:pt x="0" y="293"/>
                </a:cubicBezTo>
                <a:cubicBezTo>
                  <a:pt x="0" y="305"/>
                  <a:pt x="10" y="315"/>
                  <a:pt x="22" y="315"/>
                </a:cubicBezTo>
                <a:cubicBezTo>
                  <a:pt x="366" y="315"/>
                  <a:pt x="366" y="315"/>
                  <a:pt x="366" y="315"/>
                </a:cubicBezTo>
                <a:cubicBezTo>
                  <a:pt x="370" y="315"/>
                  <a:pt x="374" y="318"/>
                  <a:pt x="374" y="322"/>
                </a:cubicBezTo>
                <a:cubicBezTo>
                  <a:pt x="374" y="326"/>
                  <a:pt x="370" y="329"/>
                  <a:pt x="366" y="329"/>
                </a:cubicBezTo>
                <a:cubicBezTo>
                  <a:pt x="157" y="329"/>
                  <a:pt x="157" y="329"/>
                  <a:pt x="157" y="329"/>
                </a:cubicBezTo>
                <a:cubicBezTo>
                  <a:pt x="145" y="329"/>
                  <a:pt x="135" y="339"/>
                  <a:pt x="135" y="351"/>
                </a:cubicBezTo>
                <a:cubicBezTo>
                  <a:pt x="135" y="363"/>
                  <a:pt x="145" y="373"/>
                  <a:pt x="157" y="373"/>
                </a:cubicBezTo>
                <a:cubicBezTo>
                  <a:pt x="497" y="373"/>
                  <a:pt x="497" y="373"/>
                  <a:pt x="497" y="373"/>
                </a:cubicBezTo>
                <a:cubicBezTo>
                  <a:pt x="497" y="373"/>
                  <a:pt x="497" y="373"/>
                  <a:pt x="497" y="373"/>
                </a:cubicBezTo>
                <a:cubicBezTo>
                  <a:pt x="524" y="373"/>
                  <a:pt x="524" y="373"/>
                  <a:pt x="524" y="373"/>
                </a:cubicBezTo>
                <a:cubicBezTo>
                  <a:pt x="527" y="374"/>
                  <a:pt x="530" y="377"/>
                  <a:pt x="530" y="380"/>
                </a:cubicBezTo>
                <a:cubicBezTo>
                  <a:pt x="530" y="384"/>
                  <a:pt x="526" y="387"/>
                  <a:pt x="522" y="387"/>
                </a:cubicBezTo>
                <a:cubicBezTo>
                  <a:pt x="164" y="387"/>
                  <a:pt x="164" y="387"/>
                  <a:pt x="164" y="387"/>
                </a:cubicBezTo>
                <a:cubicBezTo>
                  <a:pt x="152" y="387"/>
                  <a:pt x="142" y="397"/>
                  <a:pt x="142" y="409"/>
                </a:cubicBezTo>
                <a:cubicBezTo>
                  <a:pt x="142" y="421"/>
                  <a:pt x="152" y="430"/>
                  <a:pt x="164" y="430"/>
                </a:cubicBezTo>
                <a:cubicBezTo>
                  <a:pt x="518" y="430"/>
                  <a:pt x="518" y="430"/>
                  <a:pt x="518" y="430"/>
                </a:cubicBezTo>
                <a:cubicBezTo>
                  <a:pt x="522" y="430"/>
                  <a:pt x="525" y="434"/>
                  <a:pt x="525" y="438"/>
                </a:cubicBezTo>
                <a:cubicBezTo>
                  <a:pt x="525" y="442"/>
                  <a:pt x="522" y="445"/>
                  <a:pt x="518" y="445"/>
                </a:cubicBezTo>
                <a:cubicBezTo>
                  <a:pt x="180" y="445"/>
                  <a:pt x="180" y="445"/>
                  <a:pt x="180" y="445"/>
                </a:cubicBezTo>
                <a:cubicBezTo>
                  <a:pt x="168" y="445"/>
                  <a:pt x="158" y="455"/>
                  <a:pt x="158" y="467"/>
                </a:cubicBezTo>
                <a:cubicBezTo>
                  <a:pt x="158" y="479"/>
                  <a:pt x="168" y="488"/>
                  <a:pt x="180" y="488"/>
                </a:cubicBezTo>
                <a:cubicBezTo>
                  <a:pt x="433" y="488"/>
                  <a:pt x="433" y="488"/>
                  <a:pt x="433" y="488"/>
                </a:cubicBezTo>
                <a:cubicBezTo>
                  <a:pt x="437" y="488"/>
                  <a:pt x="440" y="492"/>
                  <a:pt x="440" y="496"/>
                </a:cubicBezTo>
                <a:cubicBezTo>
                  <a:pt x="440" y="500"/>
                  <a:pt x="437" y="503"/>
                  <a:pt x="433" y="503"/>
                </a:cubicBezTo>
                <a:cubicBezTo>
                  <a:pt x="162" y="503"/>
                  <a:pt x="162" y="503"/>
                  <a:pt x="162" y="503"/>
                </a:cubicBezTo>
                <a:cubicBezTo>
                  <a:pt x="150" y="503"/>
                  <a:pt x="140" y="513"/>
                  <a:pt x="140" y="524"/>
                </a:cubicBezTo>
                <a:cubicBezTo>
                  <a:pt x="140" y="536"/>
                  <a:pt x="150" y="546"/>
                  <a:pt x="162" y="546"/>
                </a:cubicBezTo>
                <a:cubicBezTo>
                  <a:pt x="381" y="546"/>
                  <a:pt x="381" y="546"/>
                  <a:pt x="381" y="546"/>
                </a:cubicBezTo>
                <a:cubicBezTo>
                  <a:pt x="385" y="546"/>
                  <a:pt x="388" y="549"/>
                  <a:pt x="388" y="553"/>
                </a:cubicBezTo>
                <a:cubicBezTo>
                  <a:pt x="388" y="557"/>
                  <a:pt x="385" y="561"/>
                  <a:pt x="381" y="561"/>
                </a:cubicBezTo>
                <a:cubicBezTo>
                  <a:pt x="190" y="561"/>
                  <a:pt x="190" y="561"/>
                  <a:pt x="190" y="561"/>
                </a:cubicBezTo>
                <a:cubicBezTo>
                  <a:pt x="178" y="561"/>
                  <a:pt x="168" y="570"/>
                  <a:pt x="168" y="582"/>
                </a:cubicBezTo>
                <a:cubicBezTo>
                  <a:pt x="168" y="594"/>
                  <a:pt x="178" y="604"/>
                  <a:pt x="190" y="604"/>
                </a:cubicBezTo>
                <a:cubicBezTo>
                  <a:pt x="266" y="604"/>
                  <a:pt x="266" y="604"/>
                  <a:pt x="266" y="604"/>
                </a:cubicBezTo>
                <a:cubicBezTo>
                  <a:pt x="270" y="604"/>
                  <a:pt x="273" y="607"/>
                  <a:pt x="273" y="611"/>
                </a:cubicBezTo>
                <a:cubicBezTo>
                  <a:pt x="273" y="615"/>
                  <a:pt x="270" y="619"/>
                  <a:pt x="266" y="619"/>
                </a:cubicBezTo>
                <a:cubicBezTo>
                  <a:pt x="236" y="619"/>
                  <a:pt x="236" y="619"/>
                  <a:pt x="236" y="619"/>
                </a:cubicBezTo>
                <a:cubicBezTo>
                  <a:pt x="224" y="619"/>
                  <a:pt x="215" y="628"/>
                  <a:pt x="215" y="640"/>
                </a:cubicBezTo>
                <a:cubicBezTo>
                  <a:pt x="215" y="652"/>
                  <a:pt x="224" y="662"/>
                  <a:pt x="236" y="662"/>
                </a:cubicBezTo>
                <a:cubicBezTo>
                  <a:pt x="276" y="662"/>
                  <a:pt x="276" y="662"/>
                  <a:pt x="276" y="662"/>
                </a:cubicBezTo>
                <a:cubicBezTo>
                  <a:pt x="280" y="662"/>
                  <a:pt x="283" y="665"/>
                  <a:pt x="283" y="669"/>
                </a:cubicBezTo>
                <a:cubicBezTo>
                  <a:pt x="283" y="673"/>
                  <a:pt x="280" y="676"/>
                  <a:pt x="276" y="676"/>
                </a:cubicBezTo>
                <a:cubicBezTo>
                  <a:pt x="273" y="676"/>
                  <a:pt x="273" y="676"/>
                  <a:pt x="273" y="676"/>
                </a:cubicBezTo>
                <a:cubicBezTo>
                  <a:pt x="261" y="676"/>
                  <a:pt x="252" y="686"/>
                  <a:pt x="252" y="698"/>
                </a:cubicBezTo>
                <a:cubicBezTo>
                  <a:pt x="252" y="710"/>
                  <a:pt x="261" y="720"/>
                  <a:pt x="273" y="720"/>
                </a:cubicBezTo>
                <a:cubicBezTo>
                  <a:pt x="353" y="720"/>
                  <a:pt x="353" y="720"/>
                  <a:pt x="353" y="720"/>
                </a:cubicBezTo>
                <a:cubicBezTo>
                  <a:pt x="357" y="720"/>
                  <a:pt x="360" y="723"/>
                  <a:pt x="360" y="727"/>
                </a:cubicBezTo>
                <a:cubicBezTo>
                  <a:pt x="360" y="731"/>
                  <a:pt x="357" y="734"/>
                  <a:pt x="353" y="734"/>
                </a:cubicBezTo>
                <a:cubicBezTo>
                  <a:pt x="337" y="734"/>
                  <a:pt x="337" y="734"/>
                  <a:pt x="337" y="734"/>
                </a:cubicBezTo>
                <a:cubicBezTo>
                  <a:pt x="325" y="734"/>
                  <a:pt x="316" y="744"/>
                  <a:pt x="316" y="756"/>
                </a:cubicBezTo>
                <a:cubicBezTo>
                  <a:pt x="316" y="768"/>
                  <a:pt x="325" y="777"/>
                  <a:pt x="337" y="777"/>
                </a:cubicBezTo>
                <a:cubicBezTo>
                  <a:pt x="529" y="777"/>
                  <a:pt x="529" y="777"/>
                  <a:pt x="529" y="777"/>
                </a:cubicBezTo>
                <a:cubicBezTo>
                  <a:pt x="533" y="777"/>
                  <a:pt x="537" y="781"/>
                  <a:pt x="537" y="785"/>
                </a:cubicBezTo>
                <a:cubicBezTo>
                  <a:pt x="537" y="789"/>
                  <a:pt x="533" y="792"/>
                  <a:pt x="529" y="792"/>
                </a:cubicBezTo>
                <a:cubicBezTo>
                  <a:pt x="377" y="792"/>
                  <a:pt x="377" y="792"/>
                  <a:pt x="377" y="792"/>
                </a:cubicBezTo>
                <a:cubicBezTo>
                  <a:pt x="365" y="792"/>
                  <a:pt x="356" y="802"/>
                  <a:pt x="356" y="814"/>
                </a:cubicBezTo>
                <a:cubicBezTo>
                  <a:pt x="356" y="825"/>
                  <a:pt x="365" y="835"/>
                  <a:pt x="377" y="835"/>
                </a:cubicBezTo>
                <a:cubicBezTo>
                  <a:pt x="607" y="835"/>
                  <a:pt x="607" y="835"/>
                  <a:pt x="607" y="835"/>
                </a:cubicBezTo>
                <a:cubicBezTo>
                  <a:pt x="611" y="835"/>
                  <a:pt x="615" y="838"/>
                  <a:pt x="615" y="842"/>
                </a:cubicBezTo>
                <a:cubicBezTo>
                  <a:pt x="615" y="846"/>
                  <a:pt x="611" y="850"/>
                  <a:pt x="607" y="850"/>
                </a:cubicBezTo>
                <a:cubicBezTo>
                  <a:pt x="417" y="850"/>
                  <a:pt x="417" y="850"/>
                  <a:pt x="417" y="850"/>
                </a:cubicBezTo>
                <a:cubicBezTo>
                  <a:pt x="405" y="850"/>
                  <a:pt x="396" y="859"/>
                  <a:pt x="396" y="871"/>
                </a:cubicBezTo>
                <a:cubicBezTo>
                  <a:pt x="396" y="883"/>
                  <a:pt x="405" y="893"/>
                  <a:pt x="417" y="893"/>
                </a:cubicBezTo>
                <a:cubicBezTo>
                  <a:pt x="593" y="893"/>
                  <a:pt x="593" y="893"/>
                  <a:pt x="593" y="893"/>
                </a:cubicBezTo>
                <a:cubicBezTo>
                  <a:pt x="597" y="893"/>
                  <a:pt x="600" y="896"/>
                  <a:pt x="600" y="900"/>
                </a:cubicBezTo>
                <a:cubicBezTo>
                  <a:pt x="600" y="904"/>
                  <a:pt x="597" y="908"/>
                  <a:pt x="593" y="908"/>
                </a:cubicBezTo>
                <a:cubicBezTo>
                  <a:pt x="446" y="908"/>
                  <a:pt x="446" y="908"/>
                  <a:pt x="446" y="908"/>
                </a:cubicBezTo>
                <a:cubicBezTo>
                  <a:pt x="434" y="908"/>
                  <a:pt x="425" y="917"/>
                  <a:pt x="425" y="929"/>
                </a:cubicBezTo>
                <a:cubicBezTo>
                  <a:pt x="425" y="941"/>
                  <a:pt x="434" y="951"/>
                  <a:pt x="446" y="951"/>
                </a:cubicBezTo>
                <a:cubicBezTo>
                  <a:pt x="551" y="951"/>
                  <a:pt x="551" y="951"/>
                  <a:pt x="551" y="951"/>
                </a:cubicBezTo>
                <a:cubicBezTo>
                  <a:pt x="555" y="951"/>
                  <a:pt x="558" y="954"/>
                  <a:pt x="558" y="958"/>
                </a:cubicBezTo>
                <a:cubicBezTo>
                  <a:pt x="558" y="962"/>
                  <a:pt x="555" y="965"/>
                  <a:pt x="551" y="965"/>
                </a:cubicBezTo>
                <a:cubicBezTo>
                  <a:pt x="438" y="965"/>
                  <a:pt x="438" y="965"/>
                  <a:pt x="438" y="965"/>
                </a:cubicBezTo>
                <a:cubicBezTo>
                  <a:pt x="426" y="965"/>
                  <a:pt x="417" y="975"/>
                  <a:pt x="417" y="987"/>
                </a:cubicBezTo>
                <a:cubicBezTo>
                  <a:pt x="417" y="999"/>
                  <a:pt x="426" y="1009"/>
                  <a:pt x="438" y="1009"/>
                </a:cubicBezTo>
                <a:cubicBezTo>
                  <a:pt x="495" y="1009"/>
                  <a:pt x="495" y="1009"/>
                  <a:pt x="495" y="1009"/>
                </a:cubicBezTo>
                <a:cubicBezTo>
                  <a:pt x="499" y="1009"/>
                  <a:pt x="502" y="1012"/>
                  <a:pt x="502" y="1016"/>
                </a:cubicBezTo>
                <a:cubicBezTo>
                  <a:pt x="502" y="1020"/>
                  <a:pt x="499" y="1023"/>
                  <a:pt x="495" y="1023"/>
                </a:cubicBezTo>
                <a:cubicBezTo>
                  <a:pt x="443" y="1023"/>
                  <a:pt x="443" y="1023"/>
                  <a:pt x="443" y="1023"/>
                </a:cubicBezTo>
                <a:cubicBezTo>
                  <a:pt x="431" y="1023"/>
                  <a:pt x="422" y="1033"/>
                  <a:pt x="422" y="1045"/>
                </a:cubicBezTo>
                <a:cubicBezTo>
                  <a:pt x="422" y="1057"/>
                  <a:pt x="431" y="1066"/>
                  <a:pt x="443" y="1066"/>
                </a:cubicBezTo>
                <a:cubicBezTo>
                  <a:pt x="472" y="1066"/>
                  <a:pt x="472" y="1066"/>
                  <a:pt x="472" y="1066"/>
                </a:cubicBezTo>
                <a:cubicBezTo>
                  <a:pt x="476" y="1066"/>
                  <a:pt x="479" y="1070"/>
                  <a:pt x="479" y="1074"/>
                </a:cubicBezTo>
                <a:cubicBezTo>
                  <a:pt x="479" y="1078"/>
                  <a:pt x="476" y="1081"/>
                  <a:pt x="472" y="1081"/>
                </a:cubicBezTo>
                <a:cubicBezTo>
                  <a:pt x="443" y="1081"/>
                  <a:pt x="443" y="1081"/>
                  <a:pt x="443" y="1081"/>
                </a:cubicBezTo>
                <a:cubicBezTo>
                  <a:pt x="431" y="1081"/>
                  <a:pt x="422" y="1091"/>
                  <a:pt x="422" y="1103"/>
                </a:cubicBezTo>
                <a:cubicBezTo>
                  <a:pt x="422" y="1115"/>
                  <a:pt x="431" y="1124"/>
                  <a:pt x="443" y="1124"/>
                </a:cubicBezTo>
                <a:cubicBezTo>
                  <a:pt x="462" y="1124"/>
                  <a:pt x="462" y="1124"/>
                  <a:pt x="462" y="1124"/>
                </a:cubicBezTo>
                <a:cubicBezTo>
                  <a:pt x="1017" y="1124"/>
                  <a:pt x="1017" y="1124"/>
                  <a:pt x="1017" y="1124"/>
                </a:cubicBezTo>
                <a:cubicBezTo>
                  <a:pt x="1037" y="1124"/>
                  <a:pt x="1053" y="1108"/>
                  <a:pt x="1053" y="1088"/>
                </a:cubicBezTo>
                <a:cubicBezTo>
                  <a:pt x="1053" y="1068"/>
                  <a:pt x="1037" y="1052"/>
                  <a:pt x="1017" y="1052"/>
                </a:cubicBezTo>
                <a:cubicBezTo>
                  <a:pt x="976" y="1052"/>
                  <a:pt x="976" y="1052"/>
                  <a:pt x="976" y="1052"/>
                </a:cubicBezTo>
                <a:cubicBezTo>
                  <a:pt x="964" y="1052"/>
                  <a:pt x="955" y="1042"/>
                  <a:pt x="955" y="1030"/>
                </a:cubicBezTo>
                <a:cubicBezTo>
                  <a:pt x="955" y="1018"/>
                  <a:pt x="964" y="1009"/>
                  <a:pt x="976" y="1009"/>
                </a:cubicBezTo>
                <a:cubicBezTo>
                  <a:pt x="979" y="1009"/>
                  <a:pt x="979" y="1009"/>
                  <a:pt x="979" y="1009"/>
                </a:cubicBezTo>
                <a:cubicBezTo>
                  <a:pt x="990" y="1009"/>
                  <a:pt x="1000" y="999"/>
                  <a:pt x="1000" y="987"/>
                </a:cubicBezTo>
                <a:cubicBezTo>
                  <a:pt x="1000" y="975"/>
                  <a:pt x="990" y="965"/>
                  <a:pt x="979" y="965"/>
                </a:cubicBezTo>
                <a:cubicBezTo>
                  <a:pt x="941" y="965"/>
                  <a:pt x="941" y="965"/>
                  <a:pt x="941" y="965"/>
                </a:cubicBezTo>
                <a:cubicBezTo>
                  <a:pt x="937" y="965"/>
                  <a:pt x="933" y="962"/>
                  <a:pt x="933" y="958"/>
                </a:cubicBezTo>
                <a:cubicBezTo>
                  <a:pt x="933" y="954"/>
                  <a:pt x="937" y="951"/>
                  <a:pt x="941" y="951"/>
                </a:cubicBezTo>
                <a:cubicBezTo>
                  <a:pt x="1017" y="951"/>
                  <a:pt x="1017" y="951"/>
                  <a:pt x="1017" y="951"/>
                </a:cubicBezTo>
                <a:cubicBezTo>
                  <a:pt x="1029" y="951"/>
                  <a:pt x="1039" y="941"/>
                  <a:pt x="1039" y="929"/>
                </a:cubicBezTo>
                <a:cubicBezTo>
                  <a:pt x="1039" y="917"/>
                  <a:pt x="1029" y="908"/>
                  <a:pt x="1017" y="908"/>
                </a:cubicBezTo>
                <a:cubicBezTo>
                  <a:pt x="919" y="908"/>
                  <a:pt x="919" y="908"/>
                  <a:pt x="919" y="908"/>
                </a:cubicBezTo>
                <a:cubicBezTo>
                  <a:pt x="915" y="908"/>
                  <a:pt x="912" y="904"/>
                  <a:pt x="912" y="900"/>
                </a:cubicBezTo>
                <a:cubicBezTo>
                  <a:pt x="912" y="896"/>
                  <a:pt x="915" y="893"/>
                  <a:pt x="919" y="893"/>
                </a:cubicBezTo>
                <a:cubicBezTo>
                  <a:pt x="1053" y="893"/>
                  <a:pt x="1053" y="893"/>
                  <a:pt x="1053" y="893"/>
                </a:cubicBezTo>
                <a:cubicBezTo>
                  <a:pt x="1065" y="893"/>
                  <a:pt x="1075" y="883"/>
                  <a:pt x="1075" y="871"/>
                </a:cubicBezTo>
                <a:cubicBezTo>
                  <a:pt x="1075" y="859"/>
                  <a:pt x="1065" y="850"/>
                  <a:pt x="1053" y="850"/>
                </a:cubicBezTo>
                <a:cubicBezTo>
                  <a:pt x="914" y="850"/>
                  <a:pt x="914" y="850"/>
                  <a:pt x="914" y="850"/>
                </a:cubicBezTo>
                <a:cubicBezTo>
                  <a:pt x="910" y="850"/>
                  <a:pt x="906" y="846"/>
                  <a:pt x="906" y="842"/>
                </a:cubicBezTo>
                <a:cubicBezTo>
                  <a:pt x="906" y="838"/>
                  <a:pt x="910" y="835"/>
                  <a:pt x="914" y="835"/>
                </a:cubicBezTo>
                <a:cubicBezTo>
                  <a:pt x="1049" y="835"/>
                  <a:pt x="1049" y="835"/>
                  <a:pt x="1049" y="835"/>
                </a:cubicBezTo>
                <a:cubicBezTo>
                  <a:pt x="1061" y="835"/>
                  <a:pt x="1071" y="825"/>
                  <a:pt x="1071" y="814"/>
                </a:cubicBezTo>
                <a:cubicBezTo>
                  <a:pt x="1071" y="802"/>
                  <a:pt x="1061" y="792"/>
                  <a:pt x="1049" y="792"/>
                </a:cubicBezTo>
                <a:cubicBezTo>
                  <a:pt x="905" y="792"/>
                  <a:pt x="905" y="792"/>
                  <a:pt x="905" y="792"/>
                </a:cubicBezTo>
                <a:cubicBezTo>
                  <a:pt x="901" y="792"/>
                  <a:pt x="898" y="789"/>
                  <a:pt x="898" y="785"/>
                </a:cubicBezTo>
                <a:cubicBezTo>
                  <a:pt x="898" y="781"/>
                  <a:pt x="901" y="777"/>
                  <a:pt x="905" y="777"/>
                </a:cubicBezTo>
                <a:cubicBezTo>
                  <a:pt x="1104" y="777"/>
                  <a:pt x="1104" y="777"/>
                  <a:pt x="1104" y="777"/>
                </a:cubicBezTo>
                <a:cubicBezTo>
                  <a:pt x="1116" y="777"/>
                  <a:pt x="1125" y="768"/>
                  <a:pt x="1125" y="756"/>
                </a:cubicBezTo>
                <a:cubicBezTo>
                  <a:pt x="1125" y="744"/>
                  <a:pt x="1116" y="734"/>
                  <a:pt x="1104" y="734"/>
                </a:cubicBezTo>
                <a:cubicBezTo>
                  <a:pt x="791" y="734"/>
                  <a:pt x="791" y="734"/>
                  <a:pt x="791" y="734"/>
                </a:cubicBezTo>
                <a:cubicBezTo>
                  <a:pt x="787" y="734"/>
                  <a:pt x="784" y="731"/>
                  <a:pt x="784" y="727"/>
                </a:cubicBezTo>
                <a:cubicBezTo>
                  <a:pt x="784" y="723"/>
                  <a:pt x="787" y="720"/>
                  <a:pt x="791" y="720"/>
                </a:cubicBezTo>
                <a:cubicBezTo>
                  <a:pt x="1046" y="720"/>
                  <a:pt x="1046" y="720"/>
                  <a:pt x="1046" y="720"/>
                </a:cubicBezTo>
                <a:cubicBezTo>
                  <a:pt x="1058" y="720"/>
                  <a:pt x="1068" y="710"/>
                  <a:pt x="1068" y="698"/>
                </a:cubicBezTo>
                <a:cubicBezTo>
                  <a:pt x="1068" y="686"/>
                  <a:pt x="1058" y="676"/>
                  <a:pt x="1046" y="676"/>
                </a:cubicBezTo>
                <a:cubicBezTo>
                  <a:pt x="763" y="676"/>
                  <a:pt x="763" y="676"/>
                  <a:pt x="763" y="676"/>
                </a:cubicBezTo>
                <a:cubicBezTo>
                  <a:pt x="759" y="676"/>
                  <a:pt x="755" y="673"/>
                  <a:pt x="755" y="669"/>
                </a:cubicBezTo>
                <a:cubicBezTo>
                  <a:pt x="755" y="665"/>
                  <a:pt x="759" y="662"/>
                  <a:pt x="763" y="662"/>
                </a:cubicBezTo>
                <a:cubicBezTo>
                  <a:pt x="1011" y="662"/>
                  <a:pt x="1011" y="662"/>
                  <a:pt x="1011" y="662"/>
                </a:cubicBezTo>
                <a:cubicBezTo>
                  <a:pt x="1022" y="662"/>
                  <a:pt x="1032" y="652"/>
                  <a:pt x="1032" y="640"/>
                </a:cubicBezTo>
                <a:cubicBezTo>
                  <a:pt x="1032" y="628"/>
                  <a:pt x="1022" y="619"/>
                  <a:pt x="1011" y="619"/>
                </a:cubicBezTo>
                <a:cubicBezTo>
                  <a:pt x="805" y="619"/>
                  <a:pt x="805" y="619"/>
                  <a:pt x="805" y="619"/>
                </a:cubicBezTo>
                <a:cubicBezTo>
                  <a:pt x="801" y="619"/>
                  <a:pt x="798" y="615"/>
                  <a:pt x="798" y="611"/>
                </a:cubicBezTo>
                <a:cubicBezTo>
                  <a:pt x="798" y="607"/>
                  <a:pt x="801" y="604"/>
                  <a:pt x="805" y="604"/>
                </a:cubicBezTo>
                <a:cubicBezTo>
                  <a:pt x="860" y="604"/>
                  <a:pt x="860" y="604"/>
                  <a:pt x="860" y="604"/>
                </a:cubicBezTo>
                <a:cubicBezTo>
                  <a:pt x="872" y="604"/>
                  <a:pt x="881" y="594"/>
                  <a:pt x="881" y="582"/>
                </a:cubicBezTo>
                <a:cubicBezTo>
                  <a:pt x="881" y="570"/>
                  <a:pt x="872" y="561"/>
                  <a:pt x="860" y="561"/>
                </a:cubicBezTo>
                <a:cubicBezTo>
                  <a:pt x="805" y="561"/>
                  <a:pt x="805" y="561"/>
                  <a:pt x="805" y="561"/>
                </a:cubicBezTo>
                <a:cubicBezTo>
                  <a:pt x="801" y="561"/>
                  <a:pt x="798" y="557"/>
                  <a:pt x="798" y="553"/>
                </a:cubicBezTo>
                <a:cubicBezTo>
                  <a:pt x="798" y="549"/>
                  <a:pt x="801" y="546"/>
                  <a:pt x="805" y="546"/>
                </a:cubicBezTo>
                <a:cubicBezTo>
                  <a:pt x="972" y="546"/>
                  <a:pt x="972" y="546"/>
                  <a:pt x="972" y="546"/>
                </a:cubicBezTo>
                <a:cubicBezTo>
                  <a:pt x="984" y="546"/>
                  <a:pt x="993" y="536"/>
                  <a:pt x="993" y="524"/>
                </a:cubicBezTo>
                <a:cubicBezTo>
                  <a:pt x="993" y="513"/>
                  <a:pt x="984" y="503"/>
                  <a:pt x="972" y="503"/>
                </a:cubicBezTo>
                <a:cubicBezTo>
                  <a:pt x="846" y="503"/>
                  <a:pt x="846" y="503"/>
                  <a:pt x="846" y="503"/>
                </a:cubicBezTo>
                <a:cubicBezTo>
                  <a:pt x="842" y="503"/>
                  <a:pt x="839" y="500"/>
                  <a:pt x="839" y="496"/>
                </a:cubicBezTo>
                <a:cubicBezTo>
                  <a:pt x="839" y="492"/>
                  <a:pt x="842" y="488"/>
                  <a:pt x="846" y="488"/>
                </a:cubicBezTo>
                <a:cubicBezTo>
                  <a:pt x="969" y="488"/>
                  <a:pt x="969" y="488"/>
                  <a:pt x="969" y="488"/>
                </a:cubicBezTo>
                <a:cubicBezTo>
                  <a:pt x="981" y="488"/>
                  <a:pt x="991" y="479"/>
                  <a:pt x="991" y="467"/>
                </a:cubicBezTo>
                <a:cubicBezTo>
                  <a:pt x="991" y="455"/>
                  <a:pt x="981" y="445"/>
                  <a:pt x="969" y="445"/>
                </a:cubicBezTo>
                <a:cubicBezTo>
                  <a:pt x="768" y="445"/>
                  <a:pt x="768" y="445"/>
                  <a:pt x="768" y="445"/>
                </a:cubicBezTo>
                <a:cubicBezTo>
                  <a:pt x="764" y="445"/>
                  <a:pt x="761" y="442"/>
                  <a:pt x="761" y="438"/>
                </a:cubicBezTo>
                <a:cubicBezTo>
                  <a:pt x="761" y="434"/>
                  <a:pt x="764" y="430"/>
                  <a:pt x="768" y="430"/>
                </a:cubicBezTo>
                <a:cubicBezTo>
                  <a:pt x="804" y="430"/>
                  <a:pt x="804" y="430"/>
                  <a:pt x="804" y="430"/>
                </a:cubicBezTo>
                <a:cubicBezTo>
                  <a:pt x="816" y="430"/>
                  <a:pt x="826" y="421"/>
                  <a:pt x="826" y="409"/>
                </a:cubicBezTo>
                <a:cubicBezTo>
                  <a:pt x="826" y="397"/>
                  <a:pt x="816" y="387"/>
                  <a:pt x="804" y="387"/>
                </a:cubicBezTo>
                <a:cubicBezTo>
                  <a:pt x="766" y="387"/>
                  <a:pt x="766" y="387"/>
                  <a:pt x="766" y="387"/>
                </a:cubicBezTo>
                <a:cubicBezTo>
                  <a:pt x="762" y="387"/>
                  <a:pt x="759" y="384"/>
                  <a:pt x="759" y="380"/>
                </a:cubicBezTo>
                <a:cubicBezTo>
                  <a:pt x="759" y="376"/>
                  <a:pt x="762" y="373"/>
                  <a:pt x="766" y="373"/>
                </a:cubicBezTo>
                <a:cubicBezTo>
                  <a:pt x="885" y="373"/>
                  <a:pt x="885" y="373"/>
                  <a:pt x="885" y="373"/>
                </a:cubicBezTo>
                <a:cubicBezTo>
                  <a:pt x="886" y="373"/>
                  <a:pt x="887" y="373"/>
                  <a:pt x="888" y="373"/>
                </a:cubicBezTo>
                <a:cubicBezTo>
                  <a:pt x="1592" y="373"/>
                  <a:pt x="1592" y="373"/>
                  <a:pt x="1592" y="373"/>
                </a:cubicBezTo>
                <a:cubicBezTo>
                  <a:pt x="1596" y="373"/>
                  <a:pt x="1599" y="376"/>
                  <a:pt x="1599" y="380"/>
                </a:cubicBezTo>
                <a:cubicBezTo>
                  <a:pt x="1599" y="384"/>
                  <a:pt x="1596" y="388"/>
                  <a:pt x="1592" y="388"/>
                </a:cubicBezTo>
                <a:cubicBezTo>
                  <a:pt x="855" y="388"/>
                  <a:pt x="855" y="388"/>
                  <a:pt x="855" y="388"/>
                </a:cubicBezTo>
                <a:cubicBezTo>
                  <a:pt x="843" y="388"/>
                  <a:pt x="834" y="397"/>
                  <a:pt x="834" y="409"/>
                </a:cubicBezTo>
                <a:cubicBezTo>
                  <a:pt x="834" y="421"/>
                  <a:pt x="843" y="431"/>
                  <a:pt x="855" y="431"/>
                </a:cubicBezTo>
                <a:cubicBezTo>
                  <a:pt x="1592" y="431"/>
                  <a:pt x="1592" y="431"/>
                  <a:pt x="1592" y="431"/>
                </a:cubicBezTo>
                <a:cubicBezTo>
                  <a:pt x="1596" y="431"/>
                  <a:pt x="1599" y="434"/>
                  <a:pt x="1599" y="438"/>
                </a:cubicBezTo>
                <a:cubicBezTo>
                  <a:pt x="1599" y="442"/>
                  <a:pt x="1596" y="445"/>
                  <a:pt x="1592" y="445"/>
                </a:cubicBezTo>
                <a:cubicBezTo>
                  <a:pt x="1039" y="445"/>
                  <a:pt x="1039" y="445"/>
                  <a:pt x="1039" y="445"/>
                </a:cubicBezTo>
                <a:cubicBezTo>
                  <a:pt x="1027" y="445"/>
                  <a:pt x="1017" y="455"/>
                  <a:pt x="1017" y="467"/>
                </a:cubicBezTo>
                <a:cubicBezTo>
                  <a:pt x="1017" y="479"/>
                  <a:pt x="1027" y="489"/>
                  <a:pt x="1039" y="489"/>
                </a:cubicBezTo>
                <a:cubicBezTo>
                  <a:pt x="1553" y="489"/>
                  <a:pt x="1553" y="489"/>
                  <a:pt x="1553" y="489"/>
                </a:cubicBezTo>
                <a:cubicBezTo>
                  <a:pt x="1557" y="489"/>
                  <a:pt x="1560" y="492"/>
                  <a:pt x="1560" y="496"/>
                </a:cubicBezTo>
                <a:cubicBezTo>
                  <a:pt x="1560" y="500"/>
                  <a:pt x="1557" y="503"/>
                  <a:pt x="1553" y="503"/>
                </a:cubicBezTo>
                <a:cubicBezTo>
                  <a:pt x="1039" y="503"/>
                  <a:pt x="1039" y="503"/>
                  <a:pt x="1039" y="503"/>
                </a:cubicBezTo>
                <a:cubicBezTo>
                  <a:pt x="1027" y="503"/>
                  <a:pt x="1017" y="513"/>
                  <a:pt x="1017" y="525"/>
                </a:cubicBezTo>
                <a:cubicBezTo>
                  <a:pt x="1017" y="537"/>
                  <a:pt x="1027" y="546"/>
                  <a:pt x="1039" y="546"/>
                </a:cubicBezTo>
                <a:cubicBezTo>
                  <a:pt x="1528" y="546"/>
                  <a:pt x="1528" y="546"/>
                  <a:pt x="1528" y="546"/>
                </a:cubicBezTo>
                <a:cubicBezTo>
                  <a:pt x="1532" y="546"/>
                  <a:pt x="1536" y="550"/>
                  <a:pt x="1536" y="554"/>
                </a:cubicBezTo>
                <a:cubicBezTo>
                  <a:pt x="1536" y="558"/>
                  <a:pt x="1532" y="561"/>
                  <a:pt x="1528" y="561"/>
                </a:cubicBezTo>
                <a:cubicBezTo>
                  <a:pt x="1019" y="561"/>
                  <a:pt x="1019" y="561"/>
                  <a:pt x="1019" y="561"/>
                </a:cubicBezTo>
                <a:cubicBezTo>
                  <a:pt x="1007" y="561"/>
                  <a:pt x="997" y="571"/>
                  <a:pt x="997" y="583"/>
                </a:cubicBezTo>
                <a:cubicBezTo>
                  <a:pt x="997" y="595"/>
                  <a:pt x="1007" y="604"/>
                  <a:pt x="1019" y="604"/>
                </a:cubicBezTo>
                <a:cubicBezTo>
                  <a:pt x="1526" y="604"/>
                  <a:pt x="1526" y="604"/>
                  <a:pt x="1526" y="604"/>
                </a:cubicBezTo>
                <a:cubicBezTo>
                  <a:pt x="1530" y="604"/>
                  <a:pt x="1534" y="607"/>
                  <a:pt x="1534" y="612"/>
                </a:cubicBezTo>
                <a:cubicBezTo>
                  <a:pt x="1534" y="616"/>
                  <a:pt x="1530" y="619"/>
                  <a:pt x="1526" y="619"/>
                </a:cubicBezTo>
                <a:cubicBezTo>
                  <a:pt x="1068" y="619"/>
                  <a:pt x="1068" y="619"/>
                  <a:pt x="1068" y="619"/>
                </a:cubicBezTo>
                <a:cubicBezTo>
                  <a:pt x="1056" y="619"/>
                  <a:pt x="1046" y="629"/>
                  <a:pt x="1046" y="640"/>
                </a:cubicBezTo>
                <a:cubicBezTo>
                  <a:pt x="1046" y="652"/>
                  <a:pt x="1056" y="662"/>
                  <a:pt x="1068" y="662"/>
                </a:cubicBezTo>
                <a:cubicBezTo>
                  <a:pt x="1436" y="662"/>
                  <a:pt x="1436" y="662"/>
                  <a:pt x="1436" y="662"/>
                </a:cubicBezTo>
                <a:cubicBezTo>
                  <a:pt x="1440" y="662"/>
                  <a:pt x="1443" y="665"/>
                  <a:pt x="1443" y="669"/>
                </a:cubicBezTo>
                <a:cubicBezTo>
                  <a:pt x="1443" y="673"/>
                  <a:pt x="1440" y="677"/>
                  <a:pt x="1436" y="677"/>
                </a:cubicBezTo>
                <a:cubicBezTo>
                  <a:pt x="1287" y="677"/>
                  <a:pt x="1287" y="677"/>
                  <a:pt x="1287" y="677"/>
                </a:cubicBezTo>
                <a:cubicBezTo>
                  <a:pt x="1276" y="677"/>
                  <a:pt x="1266" y="686"/>
                  <a:pt x="1266" y="698"/>
                </a:cubicBezTo>
                <a:cubicBezTo>
                  <a:pt x="1266" y="710"/>
                  <a:pt x="1276" y="720"/>
                  <a:pt x="1287" y="720"/>
                </a:cubicBezTo>
                <a:cubicBezTo>
                  <a:pt x="1454" y="720"/>
                  <a:pt x="1454" y="720"/>
                  <a:pt x="1454" y="720"/>
                </a:cubicBezTo>
                <a:cubicBezTo>
                  <a:pt x="1458" y="720"/>
                  <a:pt x="1461" y="723"/>
                  <a:pt x="1461" y="727"/>
                </a:cubicBezTo>
                <a:cubicBezTo>
                  <a:pt x="1461" y="731"/>
                  <a:pt x="1458" y="734"/>
                  <a:pt x="1454" y="734"/>
                </a:cubicBezTo>
                <a:cubicBezTo>
                  <a:pt x="1321" y="734"/>
                  <a:pt x="1321" y="734"/>
                  <a:pt x="1321" y="734"/>
                </a:cubicBezTo>
                <a:cubicBezTo>
                  <a:pt x="1309" y="734"/>
                  <a:pt x="1300" y="744"/>
                  <a:pt x="1300" y="756"/>
                </a:cubicBezTo>
                <a:cubicBezTo>
                  <a:pt x="1300" y="768"/>
                  <a:pt x="1309" y="778"/>
                  <a:pt x="1321" y="778"/>
                </a:cubicBezTo>
                <a:cubicBezTo>
                  <a:pt x="1549" y="778"/>
                  <a:pt x="1549" y="778"/>
                  <a:pt x="1549" y="778"/>
                </a:cubicBezTo>
                <a:cubicBezTo>
                  <a:pt x="1553" y="778"/>
                  <a:pt x="1556" y="781"/>
                  <a:pt x="1556" y="785"/>
                </a:cubicBezTo>
                <a:cubicBezTo>
                  <a:pt x="1556" y="789"/>
                  <a:pt x="1553" y="792"/>
                  <a:pt x="1549" y="792"/>
                </a:cubicBezTo>
                <a:cubicBezTo>
                  <a:pt x="1455" y="792"/>
                  <a:pt x="1455" y="792"/>
                  <a:pt x="1455" y="792"/>
                </a:cubicBezTo>
                <a:cubicBezTo>
                  <a:pt x="1443" y="792"/>
                  <a:pt x="1434" y="802"/>
                  <a:pt x="1434" y="814"/>
                </a:cubicBezTo>
                <a:cubicBezTo>
                  <a:pt x="1434" y="826"/>
                  <a:pt x="1443" y="835"/>
                  <a:pt x="1455" y="835"/>
                </a:cubicBezTo>
                <a:cubicBezTo>
                  <a:pt x="1623" y="835"/>
                  <a:pt x="1623" y="835"/>
                  <a:pt x="1623" y="835"/>
                </a:cubicBezTo>
                <a:cubicBezTo>
                  <a:pt x="1635" y="835"/>
                  <a:pt x="1645" y="826"/>
                  <a:pt x="1645" y="814"/>
                </a:cubicBezTo>
                <a:cubicBezTo>
                  <a:pt x="1645" y="802"/>
                  <a:pt x="1635" y="792"/>
                  <a:pt x="1623" y="792"/>
                </a:cubicBezTo>
                <a:cubicBezTo>
                  <a:pt x="1607" y="792"/>
                  <a:pt x="1607" y="792"/>
                  <a:pt x="1607" y="792"/>
                </a:cubicBezTo>
                <a:cubicBezTo>
                  <a:pt x="1603" y="792"/>
                  <a:pt x="1600" y="789"/>
                  <a:pt x="1600" y="785"/>
                </a:cubicBezTo>
                <a:cubicBezTo>
                  <a:pt x="1600" y="781"/>
                  <a:pt x="1603" y="778"/>
                  <a:pt x="1607" y="778"/>
                </a:cubicBezTo>
                <a:cubicBezTo>
                  <a:pt x="1683" y="778"/>
                  <a:pt x="1683" y="778"/>
                  <a:pt x="1683" y="778"/>
                </a:cubicBezTo>
                <a:cubicBezTo>
                  <a:pt x="1687" y="778"/>
                  <a:pt x="1690" y="781"/>
                  <a:pt x="1690" y="785"/>
                </a:cubicBezTo>
                <a:cubicBezTo>
                  <a:pt x="1690" y="789"/>
                  <a:pt x="1687" y="792"/>
                  <a:pt x="1683" y="792"/>
                </a:cubicBezTo>
                <a:cubicBezTo>
                  <a:pt x="1673" y="792"/>
                  <a:pt x="1673" y="792"/>
                  <a:pt x="1673" y="792"/>
                </a:cubicBezTo>
                <a:cubicBezTo>
                  <a:pt x="1662" y="792"/>
                  <a:pt x="1652" y="802"/>
                  <a:pt x="1652" y="814"/>
                </a:cubicBezTo>
                <a:cubicBezTo>
                  <a:pt x="1652" y="826"/>
                  <a:pt x="1662" y="835"/>
                  <a:pt x="1673" y="835"/>
                </a:cubicBezTo>
                <a:cubicBezTo>
                  <a:pt x="1681" y="835"/>
                  <a:pt x="1681" y="835"/>
                  <a:pt x="1681" y="835"/>
                </a:cubicBezTo>
                <a:cubicBezTo>
                  <a:pt x="1693" y="835"/>
                  <a:pt x="1703" y="845"/>
                  <a:pt x="1703" y="857"/>
                </a:cubicBezTo>
                <a:cubicBezTo>
                  <a:pt x="1703" y="869"/>
                  <a:pt x="1693" y="879"/>
                  <a:pt x="1681" y="879"/>
                </a:cubicBezTo>
                <a:cubicBezTo>
                  <a:pt x="1550" y="879"/>
                  <a:pt x="1550" y="879"/>
                  <a:pt x="1550" y="879"/>
                </a:cubicBezTo>
                <a:cubicBezTo>
                  <a:pt x="1538" y="879"/>
                  <a:pt x="1529" y="889"/>
                  <a:pt x="1529" y="901"/>
                </a:cubicBezTo>
                <a:cubicBezTo>
                  <a:pt x="1529" y="913"/>
                  <a:pt x="1538" y="922"/>
                  <a:pt x="1550" y="922"/>
                </a:cubicBezTo>
                <a:cubicBezTo>
                  <a:pt x="1697" y="922"/>
                  <a:pt x="1697" y="922"/>
                  <a:pt x="1697" y="922"/>
                </a:cubicBezTo>
                <a:cubicBezTo>
                  <a:pt x="1701" y="922"/>
                  <a:pt x="1704" y="925"/>
                  <a:pt x="1704" y="929"/>
                </a:cubicBezTo>
                <a:cubicBezTo>
                  <a:pt x="1704" y="934"/>
                  <a:pt x="1701" y="937"/>
                  <a:pt x="1697" y="937"/>
                </a:cubicBezTo>
                <a:cubicBezTo>
                  <a:pt x="1504" y="937"/>
                  <a:pt x="1504" y="937"/>
                  <a:pt x="1504" y="937"/>
                </a:cubicBezTo>
                <a:cubicBezTo>
                  <a:pt x="1492" y="937"/>
                  <a:pt x="1482" y="946"/>
                  <a:pt x="1482" y="958"/>
                </a:cubicBezTo>
                <a:cubicBezTo>
                  <a:pt x="1482" y="970"/>
                  <a:pt x="1492" y="980"/>
                  <a:pt x="1504" y="980"/>
                </a:cubicBezTo>
                <a:cubicBezTo>
                  <a:pt x="1712" y="980"/>
                  <a:pt x="1712" y="980"/>
                  <a:pt x="1712" y="980"/>
                </a:cubicBezTo>
                <a:cubicBezTo>
                  <a:pt x="1716" y="980"/>
                  <a:pt x="1719" y="983"/>
                  <a:pt x="1719" y="987"/>
                </a:cubicBezTo>
                <a:cubicBezTo>
                  <a:pt x="1719" y="991"/>
                  <a:pt x="1716" y="995"/>
                  <a:pt x="1712" y="995"/>
                </a:cubicBezTo>
                <a:cubicBezTo>
                  <a:pt x="1505" y="995"/>
                  <a:pt x="1505" y="995"/>
                  <a:pt x="1505" y="995"/>
                </a:cubicBezTo>
                <a:cubicBezTo>
                  <a:pt x="1494" y="995"/>
                  <a:pt x="1484" y="1004"/>
                  <a:pt x="1484" y="1016"/>
                </a:cubicBezTo>
                <a:cubicBezTo>
                  <a:pt x="1484" y="1028"/>
                  <a:pt x="1494" y="1038"/>
                  <a:pt x="1505" y="1038"/>
                </a:cubicBezTo>
                <a:cubicBezTo>
                  <a:pt x="1693" y="1038"/>
                  <a:pt x="1693" y="1038"/>
                  <a:pt x="1693" y="1038"/>
                </a:cubicBezTo>
                <a:cubicBezTo>
                  <a:pt x="1697" y="1038"/>
                  <a:pt x="1701" y="1041"/>
                  <a:pt x="1701" y="1045"/>
                </a:cubicBezTo>
                <a:cubicBezTo>
                  <a:pt x="1701" y="1049"/>
                  <a:pt x="1697" y="1052"/>
                  <a:pt x="1693" y="1052"/>
                </a:cubicBezTo>
                <a:cubicBezTo>
                  <a:pt x="1635" y="1052"/>
                  <a:pt x="1635" y="1052"/>
                  <a:pt x="1635" y="1052"/>
                </a:cubicBezTo>
                <a:cubicBezTo>
                  <a:pt x="1623" y="1052"/>
                  <a:pt x="1613" y="1062"/>
                  <a:pt x="1613" y="1074"/>
                </a:cubicBezTo>
                <a:cubicBezTo>
                  <a:pt x="1613" y="1086"/>
                  <a:pt x="1623" y="1096"/>
                  <a:pt x="1635" y="1096"/>
                </a:cubicBezTo>
                <a:cubicBezTo>
                  <a:pt x="1658" y="1096"/>
                  <a:pt x="1658" y="1096"/>
                  <a:pt x="1658" y="1096"/>
                </a:cubicBezTo>
                <a:cubicBezTo>
                  <a:pt x="1662" y="1096"/>
                  <a:pt x="1665" y="1099"/>
                  <a:pt x="1665" y="1103"/>
                </a:cubicBezTo>
                <a:cubicBezTo>
                  <a:pt x="1665" y="1107"/>
                  <a:pt x="1662" y="1110"/>
                  <a:pt x="1658" y="1110"/>
                </a:cubicBezTo>
                <a:cubicBezTo>
                  <a:pt x="1650" y="1110"/>
                  <a:pt x="1650" y="1110"/>
                  <a:pt x="1650" y="1110"/>
                </a:cubicBezTo>
                <a:cubicBezTo>
                  <a:pt x="1630" y="1110"/>
                  <a:pt x="1614" y="1126"/>
                  <a:pt x="1614" y="1146"/>
                </a:cubicBezTo>
                <a:cubicBezTo>
                  <a:pt x="1614" y="1166"/>
                  <a:pt x="1630" y="1182"/>
                  <a:pt x="1650" y="1182"/>
                </a:cubicBezTo>
                <a:cubicBezTo>
                  <a:pt x="1789" y="1182"/>
                  <a:pt x="1789" y="1182"/>
                  <a:pt x="1789" y="1182"/>
                </a:cubicBezTo>
                <a:cubicBezTo>
                  <a:pt x="1801" y="1182"/>
                  <a:pt x="1811" y="1173"/>
                  <a:pt x="1811" y="1161"/>
                </a:cubicBezTo>
                <a:cubicBezTo>
                  <a:pt x="1811" y="1149"/>
                  <a:pt x="1801" y="1139"/>
                  <a:pt x="1789" y="1139"/>
                </a:cubicBezTo>
                <a:cubicBezTo>
                  <a:pt x="1766" y="1139"/>
                  <a:pt x="1766" y="1139"/>
                  <a:pt x="1766" y="1139"/>
                </a:cubicBezTo>
                <a:cubicBezTo>
                  <a:pt x="1762" y="1139"/>
                  <a:pt x="1759" y="1136"/>
                  <a:pt x="1759" y="1132"/>
                </a:cubicBezTo>
                <a:cubicBezTo>
                  <a:pt x="1759" y="1128"/>
                  <a:pt x="1762" y="1125"/>
                  <a:pt x="1766" y="1125"/>
                </a:cubicBezTo>
                <a:cubicBezTo>
                  <a:pt x="1824" y="1125"/>
                  <a:pt x="1824" y="1125"/>
                  <a:pt x="1824" y="1125"/>
                </a:cubicBezTo>
                <a:cubicBezTo>
                  <a:pt x="1836" y="1125"/>
                  <a:pt x="1846" y="1115"/>
                  <a:pt x="1846" y="1103"/>
                </a:cubicBezTo>
                <a:cubicBezTo>
                  <a:pt x="1846" y="1091"/>
                  <a:pt x="1836" y="1081"/>
                  <a:pt x="1824" y="1081"/>
                </a:cubicBezTo>
                <a:cubicBezTo>
                  <a:pt x="1797" y="1081"/>
                  <a:pt x="1797" y="1081"/>
                  <a:pt x="1797" y="1081"/>
                </a:cubicBezTo>
                <a:cubicBezTo>
                  <a:pt x="1793" y="1081"/>
                  <a:pt x="1790" y="1078"/>
                  <a:pt x="1790" y="1074"/>
                </a:cubicBezTo>
                <a:cubicBezTo>
                  <a:pt x="1790" y="1070"/>
                  <a:pt x="1793" y="1067"/>
                  <a:pt x="1797" y="1067"/>
                </a:cubicBezTo>
                <a:cubicBezTo>
                  <a:pt x="1843" y="1067"/>
                  <a:pt x="1843" y="1067"/>
                  <a:pt x="1843" y="1067"/>
                </a:cubicBezTo>
                <a:cubicBezTo>
                  <a:pt x="1855" y="1067"/>
                  <a:pt x="1864" y="1057"/>
                  <a:pt x="1864" y="1045"/>
                </a:cubicBezTo>
                <a:cubicBezTo>
                  <a:pt x="1864" y="1033"/>
                  <a:pt x="1855" y="1024"/>
                  <a:pt x="1843" y="1024"/>
                </a:cubicBezTo>
                <a:cubicBezTo>
                  <a:pt x="1791" y="1023"/>
                  <a:pt x="1791" y="1023"/>
                  <a:pt x="1791" y="1023"/>
                </a:cubicBezTo>
                <a:cubicBezTo>
                  <a:pt x="1787" y="1023"/>
                  <a:pt x="1784" y="1020"/>
                  <a:pt x="1784" y="1016"/>
                </a:cubicBezTo>
                <a:cubicBezTo>
                  <a:pt x="1784" y="1012"/>
                  <a:pt x="1787" y="1009"/>
                  <a:pt x="1791" y="1009"/>
                </a:cubicBezTo>
                <a:cubicBezTo>
                  <a:pt x="1876" y="1009"/>
                  <a:pt x="1876" y="1009"/>
                  <a:pt x="1876" y="1009"/>
                </a:cubicBezTo>
                <a:cubicBezTo>
                  <a:pt x="1945" y="1009"/>
                  <a:pt x="2002" y="955"/>
                  <a:pt x="2008" y="887"/>
                </a:cubicBezTo>
                <a:cubicBezTo>
                  <a:pt x="2015" y="884"/>
                  <a:pt x="2020" y="878"/>
                  <a:pt x="2020" y="870"/>
                </a:cubicBezTo>
                <a:cubicBezTo>
                  <a:pt x="2020" y="860"/>
                  <a:pt x="2011" y="851"/>
                  <a:pt x="2001" y="851"/>
                </a:cubicBezTo>
                <a:close/>
                <a:moveTo>
                  <a:pt x="868" y="358"/>
                </a:moveTo>
                <a:cubicBezTo>
                  <a:pt x="766" y="358"/>
                  <a:pt x="766" y="358"/>
                  <a:pt x="766" y="358"/>
                </a:cubicBezTo>
                <a:cubicBezTo>
                  <a:pt x="754" y="358"/>
                  <a:pt x="744" y="368"/>
                  <a:pt x="744" y="380"/>
                </a:cubicBezTo>
                <a:cubicBezTo>
                  <a:pt x="744" y="392"/>
                  <a:pt x="754" y="402"/>
                  <a:pt x="766" y="402"/>
                </a:cubicBezTo>
                <a:cubicBezTo>
                  <a:pt x="804" y="402"/>
                  <a:pt x="804" y="402"/>
                  <a:pt x="804" y="402"/>
                </a:cubicBezTo>
                <a:cubicBezTo>
                  <a:pt x="809" y="402"/>
                  <a:pt x="812" y="405"/>
                  <a:pt x="812" y="409"/>
                </a:cubicBezTo>
                <a:cubicBezTo>
                  <a:pt x="812" y="413"/>
                  <a:pt x="809" y="416"/>
                  <a:pt x="804" y="416"/>
                </a:cubicBezTo>
                <a:cubicBezTo>
                  <a:pt x="768" y="416"/>
                  <a:pt x="768" y="416"/>
                  <a:pt x="768" y="416"/>
                </a:cubicBezTo>
                <a:cubicBezTo>
                  <a:pt x="756" y="416"/>
                  <a:pt x="747" y="426"/>
                  <a:pt x="747" y="438"/>
                </a:cubicBezTo>
                <a:cubicBezTo>
                  <a:pt x="747" y="450"/>
                  <a:pt x="756" y="459"/>
                  <a:pt x="768" y="459"/>
                </a:cubicBezTo>
                <a:cubicBezTo>
                  <a:pt x="969" y="459"/>
                  <a:pt x="969" y="459"/>
                  <a:pt x="969" y="459"/>
                </a:cubicBezTo>
                <a:cubicBezTo>
                  <a:pt x="973" y="459"/>
                  <a:pt x="977" y="463"/>
                  <a:pt x="977" y="467"/>
                </a:cubicBezTo>
                <a:cubicBezTo>
                  <a:pt x="977" y="471"/>
                  <a:pt x="973" y="474"/>
                  <a:pt x="969" y="474"/>
                </a:cubicBezTo>
                <a:cubicBezTo>
                  <a:pt x="846" y="474"/>
                  <a:pt x="846" y="474"/>
                  <a:pt x="846" y="474"/>
                </a:cubicBezTo>
                <a:cubicBezTo>
                  <a:pt x="834" y="474"/>
                  <a:pt x="824" y="484"/>
                  <a:pt x="824" y="496"/>
                </a:cubicBezTo>
                <a:cubicBezTo>
                  <a:pt x="824" y="507"/>
                  <a:pt x="834" y="517"/>
                  <a:pt x="846" y="517"/>
                </a:cubicBezTo>
                <a:cubicBezTo>
                  <a:pt x="972" y="517"/>
                  <a:pt x="972" y="517"/>
                  <a:pt x="972" y="517"/>
                </a:cubicBezTo>
                <a:cubicBezTo>
                  <a:pt x="976" y="517"/>
                  <a:pt x="979" y="520"/>
                  <a:pt x="979" y="524"/>
                </a:cubicBezTo>
                <a:cubicBezTo>
                  <a:pt x="979" y="529"/>
                  <a:pt x="976" y="532"/>
                  <a:pt x="972" y="532"/>
                </a:cubicBezTo>
                <a:cubicBezTo>
                  <a:pt x="805" y="532"/>
                  <a:pt x="805" y="532"/>
                  <a:pt x="805" y="532"/>
                </a:cubicBezTo>
                <a:cubicBezTo>
                  <a:pt x="793" y="532"/>
                  <a:pt x="783" y="541"/>
                  <a:pt x="783" y="553"/>
                </a:cubicBezTo>
                <a:cubicBezTo>
                  <a:pt x="783" y="565"/>
                  <a:pt x="793" y="575"/>
                  <a:pt x="805" y="575"/>
                </a:cubicBezTo>
                <a:cubicBezTo>
                  <a:pt x="860" y="575"/>
                  <a:pt x="860" y="575"/>
                  <a:pt x="860" y="575"/>
                </a:cubicBezTo>
                <a:cubicBezTo>
                  <a:pt x="864" y="575"/>
                  <a:pt x="867" y="578"/>
                  <a:pt x="867" y="582"/>
                </a:cubicBezTo>
                <a:cubicBezTo>
                  <a:pt x="867" y="586"/>
                  <a:pt x="864" y="590"/>
                  <a:pt x="860" y="590"/>
                </a:cubicBezTo>
                <a:cubicBezTo>
                  <a:pt x="805" y="590"/>
                  <a:pt x="805" y="590"/>
                  <a:pt x="805" y="590"/>
                </a:cubicBezTo>
                <a:cubicBezTo>
                  <a:pt x="793" y="590"/>
                  <a:pt x="783" y="599"/>
                  <a:pt x="783" y="611"/>
                </a:cubicBezTo>
                <a:cubicBezTo>
                  <a:pt x="783" y="623"/>
                  <a:pt x="793" y="633"/>
                  <a:pt x="805" y="633"/>
                </a:cubicBezTo>
                <a:cubicBezTo>
                  <a:pt x="1011" y="633"/>
                  <a:pt x="1011" y="633"/>
                  <a:pt x="1011" y="633"/>
                </a:cubicBezTo>
                <a:cubicBezTo>
                  <a:pt x="1015" y="633"/>
                  <a:pt x="1018" y="636"/>
                  <a:pt x="1018" y="640"/>
                </a:cubicBezTo>
                <a:cubicBezTo>
                  <a:pt x="1018" y="644"/>
                  <a:pt x="1015" y="647"/>
                  <a:pt x="1011" y="647"/>
                </a:cubicBezTo>
                <a:cubicBezTo>
                  <a:pt x="763" y="647"/>
                  <a:pt x="763" y="647"/>
                  <a:pt x="763" y="647"/>
                </a:cubicBezTo>
                <a:cubicBezTo>
                  <a:pt x="751" y="647"/>
                  <a:pt x="741" y="657"/>
                  <a:pt x="741" y="669"/>
                </a:cubicBezTo>
                <a:cubicBezTo>
                  <a:pt x="741" y="681"/>
                  <a:pt x="751" y="691"/>
                  <a:pt x="763" y="691"/>
                </a:cubicBezTo>
                <a:cubicBezTo>
                  <a:pt x="1046" y="691"/>
                  <a:pt x="1046" y="691"/>
                  <a:pt x="1046" y="691"/>
                </a:cubicBezTo>
                <a:cubicBezTo>
                  <a:pt x="1050" y="691"/>
                  <a:pt x="1054" y="694"/>
                  <a:pt x="1054" y="698"/>
                </a:cubicBezTo>
                <a:cubicBezTo>
                  <a:pt x="1054" y="702"/>
                  <a:pt x="1050" y="705"/>
                  <a:pt x="1046" y="705"/>
                </a:cubicBezTo>
                <a:cubicBezTo>
                  <a:pt x="791" y="705"/>
                  <a:pt x="791" y="705"/>
                  <a:pt x="791" y="705"/>
                </a:cubicBezTo>
                <a:cubicBezTo>
                  <a:pt x="779" y="705"/>
                  <a:pt x="770" y="715"/>
                  <a:pt x="770" y="727"/>
                </a:cubicBezTo>
                <a:cubicBezTo>
                  <a:pt x="770" y="739"/>
                  <a:pt x="779" y="748"/>
                  <a:pt x="791" y="748"/>
                </a:cubicBezTo>
                <a:cubicBezTo>
                  <a:pt x="1104" y="748"/>
                  <a:pt x="1104" y="748"/>
                  <a:pt x="1104" y="748"/>
                </a:cubicBezTo>
                <a:cubicBezTo>
                  <a:pt x="1108" y="748"/>
                  <a:pt x="1111" y="752"/>
                  <a:pt x="1111" y="756"/>
                </a:cubicBezTo>
                <a:cubicBezTo>
                  <a:pt x="1111" y="760"/>
                  <a:pt x="1108" y="763"/>
                  <a:pt x="1104" y="763"/>
                </a:cubicBezTo>
                <a:cubicBezTo>
                  <a:pt x="905" y="763"/>
                  <a:pt x="905" y="763"/>
                  <a:pt x="905" y="763"/>
                </a:cubicBezTo>
                <a:cubicBezTo>
                  <a:pt x="893" y="763"/>
                  <a:pt x="883" y="773"/>
                  <a:pt x="883" y="785"/>
                </a:cubicBezTo>
                <a:cubicBezTo>
                  <a:pt x="883" y="797"/>
                  <a:pt x="893" y="806"/>
                  <a:pt x="905" y="806"/>
                </a:cubicBezTo>
                <a:cubicBezTo>
                  <a:pt x="1049" y="806"/>
                  <a:pt x="1049" y="806"/>
                  <a:pt x="1049" y="806"/>
                </a:cubicBezTo>
                <a:cubicBezTo>
                  <a:pt x="1053" y="806"/>
                  <a:pt x="1057" y="810"/>
                  <a:pt x="1057" y="814"/>
                </a:cubicBezTo>
                <a:cubicBezTo>
                  <a:pt x="1057" y="818"/>
                  <a:pt x="1053" y="821"/>
                  <a:pt x="1049" y="821"/>
                </a:cubicBezTo>
                <a:cubicBezTo>
                  <a:pt x="914" y="821"/>
                  <a:pt x="914" y="821"/>
                  <a:pt x="914" y="821"/>
                </a:cubicBezTo>
                <a:cubicBezTo>
                  <a:pt x="902" y="821"/>
                  <a:pt x="892" y="831"/>
                  <a:pt x="892" y="842"/>
                </a:cubicBezTo>
                <a:cubicBezTo>
                  <a:pt x="892" y="854"/>
                  <a:pt x="902" y="864"/>
                  <a:pt x="914" y="864"/>
                </a:cubicBezTo>
                <a:cubicBezTo>
                  <a:pt x="1053" y="864"/>
                  <a:pt x="1053" y="864"/>
                  <a:pt x="1053" y="864"/>
                </a:cubicBezTo>
                <a:cubicBezTo>
                  <a:pt x="1057" y="864"/>
                  <a:pt x="1061" y="867"/>
                  <a:pt x="1061" y="871"/>
                </a:cubicBezTo>
                <a:cubicBezTo>
                  <a:pt x="1061" y="875"/>
                  <a:pt x="1057" y="879"/>
                  <a:pt x="1053" y="879"/>
                </a:cubicBezTo>
                <a:cubicBezTo>
                  <a:pt x="919" y="879"/>
                  <a:pt x="919" y="879"/>
                  <a:pt x="919" y="879"/>
                </a:cubicBezTo>
                <a:cubicBezTo>
                  <a:pt x="907" y="879"/>
                  <a:pt x="898" y="888"/>
                  <a:pt x="898" y="900"/>
                </a:cubicBezTo>
                <a:cubicBezTo>
                  <a:pt x="898" y="912"/>
                  <a:pt x="907" y="922"/>
                  <a:pt x="919" y="922"/>
                </a:cubicBezTo>
                <a:cubicBezTo>
                  <a:pt x="1017" y="922"/>
                  <a:pt x="1017" y="922"/>
                  <a:pt x="1017" y="922"/>
                </a:cubicBezTo>
                <a:cubicBezTo>
                  <a:pt x="1021" y="922"/>
                  <a:pt x="1024" y="925"/>
                  <a:pt x="1024" y="929"/>
                </a:cubicBezTo>
                <a:cubicBezTo>
                  <a:pt x="1024" y="933"/>
                  <a:pt x="1021" y="936"/>
                  <a:pt x="1017" y="936"/>
                </a:cubicBezTo>
                <a:cubicBezTo>
                  <a:pt x="941" y="936"/>
                  <a:pt x="941" y="936"/>
                  <a:pt x="941" y="936"/>
                </a:cubicBezTo>
                <a:cubicBezTo>
                  <a:pt x="929" y="936"/>
                  <a:pt x="919" y="946"/>
                  <a:pt x="919" y="958"/>
                </a:cubicBezTo>
                <a:cubicBezTo>
                  <a:pt x="919" y="970"/>
                  <a:pt x="929" y="980"/>
                  <a:pt x="941" y="980"/>
                </a:cubicBezTo>
                <a:cubicBezTo>
                  <a:pt x="979" y="980"/>
                  <a:pt x="979" y="980"/>
                  <a:pt x="979" y="980"/>
                </a:cubicBezTo>
                <a:cubicBezTo>
                  <a:pt x="983" y="980"/>
                  <a:pt x="986" y="983"/>
                  <a:pt x="986" y="987"/>
                </a:cubicBezTo>
                <a:cubicBezTo>
                  <a:pt x="986" y="991"/>
                  <a:pt x="983" y="994"/>
                  <a:pt x="979" y="994"/>
                </a:cubicBezTo>
                <a:cubicBezTo>
                  <a:pt x="976" y="994"/>
                  <a:pt x="976" y="994"/>
                  <a:pt x="976" y="994"/>
                </a:cubicBezTo>
                <a:cubicBezTo>
                  <a:pt x="956" y="994"/>
                  <a:pt x="940" y="1010"/>
                  <a:pt x="940" y="1030"/>
                </a:cubicBezTo>
                <a:cubicBezTo>
                  <a:pt x="940" y="1050"/>
                  <a:pt x="956" y="1066"/>
                  <a:pt x="976" y="1066"/>
                </a:cubicBezTo>
                <a:cubicBezTo>
                  <a:pt x="1017" y="1066"/>
                  <a:pt x="1017" y="1066"/>
                  <a:pt x="1017" y="1066"/>
                </a:cubicBezTo>
                <a:cubicBezTo>
                  <a:pt x="1029" y="1066"/>
                  <a:pt x="1039" y="1076"/>
                  <a:pt x="1039" y="1088"/>
                </a:cubicBezTo>
                <a:cubicBezTo>
                  <a:pt x="1039" y="1100"/>
                  <a:pt x="1029" y="1110"/>
                  <a:pt x="1017" y="1110"/>
                </a:cubicBezTo>
                <a:cubicBezTo>
                  <a:pt x="443" y="1110"/>
                  <a:pt x="443" y="1110"/>
                  <a:pt x="443" y="1110"/>
                </a:cubicBezTo>
                <a:cubicBezTo>
                  <a:pt x="439" y="1110"/>
                  <a:pt x="436" y="1107"/>
                  <a:pt x="436" y="1103"/>
                </a:cubicBezTo>
                <a:cubicBezTo>
                  <a:pt x="436" y="1099"/>
                  <a:pt x="439" y="1095"/>
                  <a:pt x="443" y="1095"/>
                </a:cubicBezTo>
                <a:cubicBezTo>
                  <a:pt x="472" y="1095"/>
                  <a:pt x="472" y="1095"/>
                  <a:pt x="472" y="1095"/>
                </a:cubicBezTo>
                <a:cubicBezTo>
                  <a:pt x="484" y="1095"/>
                  <a:pt x="493" y="1086"/>
                  <a:pt x="493" y="1074"/>
                </a:cubicBezTo>
                <a:cubicBezTo>
                  <a:pt x="493" y="1062"/>
                  <a:pt x="484" y="1052"/>
                  <a:pt x="472" y="1052"/>
                </a:cubicBezTo>
                <a:cubicBezTo>
                  <a:pt x="443" y="1052"/>
                  <a:pt x="443" y="1052"/>
                  <a:pt x="443" y="1052"/>
                </a:cubicBezTo>
                <a:cubicBezTo>
                  <a:pt x="439" y="1052"/>
                  <a:pt x="436" y="1049"/>
                  <a:pt x="436" y="1045"/>
                </a:cubicBezTo>
                <a:cubicBezTo>
                  <a:pt x="436" y="1041"/>
                  <a:pt x="439" y="1037"/>
                  <a:pt x="443" y="1037"/>
                </a:cubicBezTo>
                <a:cubicBezTo>
                  <a:pt x="495" y="1037"/>
                  <a:pt x="495" y="1037"/>
                  <a:pt x="495" y="1037"/>
                </a:cubicBezTo>
                <a:cubicBezTo>
                  <a:pt x="507" y="1037"/>
                  <a:pt x="517" y="1028"/>
                  <a:pt x="517" y="1016"/>
                </a:cubicBezTo>
                <a:cubicBezTo>
                  <a:pt x="517" y="1004"/>
                  <a:pt x="507" y="994"/>
                  <a:pt x="495" y="994"/>
                </a:cubicBezTo>
                <a:cubicBezTo>
                  <a:pt x="438" y="994"/>
                  <a:pt x="438" y="994"/>
                  <a:pt x="438" y="994"/>
                </a:cubicBezTo>
                <a:cubicBezTo>
                  <a:pt x="434" y="994"/>
                  <a:pt x="431" y="991"/>
                  <a:pt x="431" y="987"/>
                </a:cubicBezTo>
                <a:cubicBezTo>
                  <a:pt x="431" y="983"/>
                  <a:pt x="434" y="980"/>
                  <a:pt x="438" y="980"/>
                </a:cubicBezTo>
                <a:cubicBezTo>
                  <a:pt x="551" y="980"/>
                  <a:pt x="551" y="980"/>
                  <a:pt x="551" y="980"/>
                </a:cubicBezTo>
                <a:cubicBezTo>
                  <a:pt x="563" y="980"/>
                  <a:pt x="572" y="970"/>
                  <a:pt x="572" y="958"/>
                </a:cubicBezTo>
                <a:cubicBezTo>
                  <a:pt x="572" y="946"/>
                  <a:pt x="563" y="936"/>
                  <a:pt x="551" y="936"/>
                </a:cubicBezTo>
                <a:cubicBezTo>
                  <a:pt x="446" y="936"/>
                  <a:pt x="446" y="936"/>
                  <a:pt x="446" y="936"/>
                </a:cubicBezTo>
                <a:cubicBezTo>
                  <a:pt x="442" y="936"/>
                  <a:pt x="439" y="933"/>
                  <a:pt x="439" y="929"/>
                </a:cubicBezTo>
                <a:cubicBezTo>
                  <a:pt x="439" y="925"/>
                  <a:pt x="442" y="922"/>
                  <a:pt x="446" y="922"/>
                </a:cubicBezTo>
                <a:cubicBezTo>
                  <a:pt x="593" y="922"/>
                  <a:pt x="593" y="922"/>
                  <a:pt x="593" y="922"/>
                </a:cubicBezTo>
                <a:cubicBezTo>
                  <a:pt x="605" y="922"/>
                  <a:pt x="614" y="912"/>
                  <a:pt x="614" y="900"/>
                </a:cubicBezTo>
                <a:cubicBezTo>
                  <a:pt x="614" y="888"/>
                  <a:pt x="605" y="879"/>
                  <a:pt x="593" y="879"/>
                </a:cubicBezTo>
                <a:cubicBezTo>
                  <a:pt x="417" y="879"/>
                  <a:pt x="417" y="879"/>
                  <a:pt x="417" y="879"/>
                </a:cubicBezTo>
                <a:cubicBezTo>
                  <a:pt x="413" y="879"/>
                  <a:pt x="410" y="875"/>
                  <a:pt x="410" y="871"/>
                </a:cubicBezTo>
                <a:cubicBezTo>
                  <a:pt x="410" y="867"/>
                  <a:pt x="413" y="864"/>
                  <a:pt x="417" y="864"/>
                </a:cubicBezTo>
                <a:cubicBezTo>
                  <a:pt x="607" y="864"/>
                  <a:pt x="607" y="864"/>
                  <a:pt x="607" y="864"/>
                </a:cubicBezTo>
                <a:cubicBezTo>
                  <a:pt x="619" y="864"/>
                  <a:pt x="629" y="854"/>
                  <a:pt x="629" y="842"/>
                </a:cubicBezTo>
                <a:cubicBezTo>
                  <a:pt x="629" y="831"/>
                  <a:pt x="619" y="821"/>
                  <a:pt x="607" y="821"/>
                </a:cubicBezTo>
                <a:cubicBezTo>
                  <a:pt x="377" y="821"/>
                  <a:pt x="377" y="821"/>
                  <a:pt x="377" y="821"/>
                </a:cubicBezTo>
                <a:cubicBezTo>
                  <a:pt x="373" y="821"/>
                  <a:pt x="370" y="818"/>
                  <a:pt x="370" y="814"/>
                </a:cubicBezTo>
                <a:cubicBezTo>
                  <a:pt x="370" y="810"/>
                  <a:pt x="373" y="806"/>
                  <a:pt x="377" y="806"/>
                </a:cubicBezTo>
                <a:cubicBezTo>
                  <a:pt x="529" y="806"/>
                  <a:pt x="529" y="806"/>
                  <a:pt x="529" y="806"/>
                </a:cubicBezTo>
                <a:cubicBezTo>
                  <a:pt x="541" y="806"/>
                  <a:pt x="551" y="797"/>
                  <a:pt x="551" y="785"/>
                </a:cubicBezTo>
                <a:cubicBezTo>
                  <a:pt x="551" y="773"/>
                  <a:pt x="541" y="763"/>
                  <a:pt x="529" y="763"/>
                </a:cubicBezTo>
                <a:cubicBezTo>
                  <a:pt x="337" y="763"/>
                  <a:pt x="337" y="763"/>
                  <a:pt x="337" y="763"/>
                </a:cubicBezTo>
                <a:cubicBezTo>
                  <a:pt x="333" y="763"/>
                  <a:pt x="330" y="760"/>
                  <a:pt x="330" y="756"/>
                </a:cubicBezTo>
                <a:cubicBezTo>
                  <a:pt x="330" y="752"/>
                  <a:pt x="333" y="748"/>
                  <a:pt x="337" y="748"/>
                </a:cubicBezTo>
                <a:cubicBezTo>
                  <a:pt x="353" y="748"/>
                  <a:pt x="353" y="748"/>
                  <a:pt x="353" y="748"/>
                </a:cubicBezTo>
                <a:cubicBezTo>
                  <a:pt x="365" y="748"/>
                  <a:pt x="375" y="739"/>
                  <a:pt x="375" y="727"/>
                </a:cubicBezTo>
                <a:cubicBezTo>
                  <a:pt x="375" y="715"/>
                  <a:pt x="365" y="705"/>
                  <a:pt x="353" y="705"/>
                </a:cubicBezTo>
                <a:cubicBezTo>
                  <a:pt x="273" y="705"/>
                  <a:pt x="273" y="705"/>
                  <a:pt x="273" y="705"/>
                </a:cubicBezTo>
                <a:cubicBezTo>
                  <a:pt x="269" y="705"/>
                  <a:pt x="266" y="702"/>
                  <a:pt x="266" y="698"/>
                </a:cubicBezTo>
                <a:cubicBezTo>
                  <a:pt x="266" y="694"/>
                  <a:pt x="269" y="691"/>
                  <a:pt x="273" y="691"/>
                </a:cubicBezTo>
                <a:cubicBezTo>
                  <a:pt x="276" y="691"/>
                  <a:pt x="276" y="691"/>
                  <a:pt x="276" y="691"/>
                </a:cubicBezTo>
                <a:cubicBezTo>
                  <a:pt x="288" y="691"/>
                  <a:pt x="297" y="681"/>
                  <a:pt x="297" y="669"/>
                </a:cubicBezTo>
                <a:cubicBezTo>
                  <a:pt x="297" y="657"/>
                  <a:pt x="288" y="647"/>
                  <a:pt x="276" y="647"/>
                </a:cubicBezTo>
                <a:cubicBezTo>
                  <a:pt x="236" y="647"/>
                  <a:pt x="236" y="647"/>
                  <a:pt x="236" y="647"/>
                </a:cubicBezTo>
                <a:cubicBezTo>
                  <a:pt x="232" y="647"/>
                  <a:pt x="229" y="644"/>
                  <a:pt x="229" y="640"/>
                </a:cubicBezTo>
                <a:cubicBezTo>
                  <a:pt x="229" y="636"/>
                  <a:pt x="232" y="633"/>
                  <a:pt x="236" y="633"/>
                </a:cubicBezTo>
                <a:cubicBezTo>
                  <a:pt x="266" y="633"/>
                  <a:pt x="266" y="633"/>
                  <a:pt x="266" y="633"/>
                </a:cubicBezTo>
                <a:cubicBezTo>
                  <a:pt x="278" y="633"/>
                  <a:pt x="288" y="623"/>
                  <a:pt x="288" y="611"/>
                </a:cubicBezTo>
                <a:cubicBezTo>
                  <a:pt x="288" y="599"/>
                  <a:pt x="278" y="590"/>
                  <a:pt x="266" y="590"/>
                </a:cubicBezTo>
                <a:cubicBezTo>
                  <a:pt x="190" y="590"/>
                  <a:pt x="190" y="590"/>
                  <a:pt x="190" y="590"/>
                </a:cubicBezTo>
                <a:cubicBezTo>
                  <a:pt x="186" y="590"/>
                  <a:pt x="182" y="586"/>
                  <a:pt x="182" y="582"/>
                </a:cubicBezTo>
                <a:cubicBezTo>
                  <a:pt x="182" y="578"/>
                  <a:pt x="186" y="575"/>
                  <a:pt x="190" y="575"/>
                </a:cubicBezTo>
                <a:cubicBezTo>
                  <a:pt x="381" y="575"/>
                  <a:pt x="381" y="575"/>
                  <a:pt x="381" y="575"/>
                </a:cubicBezTo>
                <a:cubicBezTo>
                  <a:pt x="393" y="575"/>
                  <a:pt x="402" y="565"/>
                  <a:pt x="402" y="553"/>
                </a:cubicBezTo>
                <a:cubicBezTo>
                  <a:pt x="402" y="541"/>
                  <a:pt x="393" y="532"/>
                  <a:pt x="381" y="532"/>
                </a:cubicBezTo>
                <a:cubicBezTo>
                  <a:pt x="162" y="532"/>
                  <a:pt x="162" y="532"/>
                  <a:pt x="162" y="532"/>
                </a:cubicBezTo>
                <a:cubicBezTo>
                  <a:pt x="158" y="532"/>
                  <a:pt x="154" y="529"/>
                  <a:pt x="154" y="524"/>
                </a:cubicBezTo>
                <a:cubicBezTo>
                  <a:pt x="154" y="520"/>
                  <a:pt x="158" y="517"/>
                  <a:pt x="162" y="517"/>
                </a:cubicBezTo>
                <a:cubicBezTo>
                  <a:pt x="433" y="517"/>
                  <a:pt x="433" y="517"/>
                  <a:pt x="433" y="517"/>
                </a:cubicBezTo>
                <a:cubicBezTo>
                  <a:pt x="445" y="517"/>
                  <a:pt x="454" y="507"/>
                  <a:pt x="454" y="496"/>
                </a:cubicBezTo>
                <a:cubicBezTo>
                  <a:pt x="454" y="484"/>
                  <a:pt x="445" y="474"/>
                  <a:pt x="433" y="474"/>
                </a:cubicBezTo>
                <a:cubicBezTo>
                  <a:pt x="180" y="474"/>
                  <a:pt x="180" y="474"/>
                  <a:pt x="180" y="474"/>
                </a:cubicBezTo>
                <a:cubicBezTo>
                  <a:pt x="176" y="474"/>
                  <a:pt x="173" y="471"/>
                  <a:pt x="173" y="467"/>
                </a:cubicBezTo>
                <a:cubicBezTo>
                  <a:pt x="173" y="463"/>
                  <a:pt x="176" y="459"/>
                  <a:pt x="180" y="459"/>
                </a:cubicBezTo>
                <a:cubicBezTo>
                  <a:pt x="518" y="459"/>
                  <a:pt x="518" y="459"/>
                  <a:pt x="518" y="459"/>
                </a:cubicBezTo>
                <a:cubicBezTo>
                  <a:pt x="530" y="459"/>
                  <a:pt x="540" y="450"/>
                  <a:pt x="540" y="438"/>
                </a:cubicBezTo>
                <a:cubicBezTo>
                  <a:pt x="540" y="426"/>
                  <a:pt x="530" y="416"/>
                  <a:pt x="518" y="416"/>
                </a:cubicBezTo>
                <a:cubicBezTo>
                  <a:pt x="164" y="416"/>
                  <a:pt x="164" y="416"/>
                  <a:pt x="164" y="416"/>
                </a:cubicBezTo>
                <a:cubicBezTo>
                  <a:pt x="160" y="416"/>
                  <a:pt x="156" y="413"/>
                  <a:pt x="156" y="409"/>
                </a:cubicBezTo>
                <a:cubicBezTo>
                  <a:pt x="156" y="405"/>
                  <a:pt x="160" y="402"/>
                  <a:pt x="164" y="402"/>
                </a:cubicBezTo>
                <a:cubicBezTo>
                  <a:pt x="522" y="402"/>
                  <a:pt x="522" y="402"/>
                  <a:pt x="522" y="402"/>
                </a:cubicBezTo>
                <a:cubicBezTo>
                  <a:pt x="534" y="402"/>
                  <a:pt x="544" y="392"/>
                  <a:pt x="544" y="380"/>
                </a:cubicBezTo>
                <a:cubicBezTo>
                  <a:pt x="544" y="378"/>
                  <a:pt x="543" y="375"/>
                  <a:pt x="543" y="373"/>
                </a:cubicBezTo>
                <a:cubicBezTo>
                  <a:pt x="625" y="373"/>
                  <a:pt x="625" y="373"/>
                  <a:pt x="625" y="373"/>
                </a:cubicBezTo>
                <a:cubicBezTo>
                  <a:pt x="636" y="373"/>
                  <a:pt x="646" y="363"/>
                  <a:pt x="646" y="351"/>
                </a:cubicBezTo>
                <a:cubicBezTo>
                  <a:pt x="646" y="339"/>
                  <a:pt x="636" y="330"/>
                  <a:pt x="625" y="330"/>
                </a:cubicBezTo>
                <a:cubicBezTo>
                  <a:pt x="601" y="330"/>
                  <a:pt x="601" y="330"/>
                  <a:pt x="601" y="330"/>
                </a:cubicBezTo>
                <a:cubicBezTo>
                  <a:pt x="597" y="330"/>
                  <a:pt x="594" y="326"/>
                  <a:pt x="594" y="322"/>
                </a:cubicBezTo>
                <a:cubicBezTo>
                  <a:pt x="594" y="318"/>
                  <a:pt x="597" y="315"/>
                  <a:pt x="601" y="315"/>
                </a:cubicBezTo>
                <a:cubicBezTo>
                  <a:pt x="721" y="315"/>
                  <a:pt x="721" y="315"/>
                  <a:pt x="721" y="315"/>
                </a:cubicBezTo>
                <a:cubicBezTo>
                  <a:pt x="733" y="315"/>
                  <a:pt x="743" y="305"/>
                  <a:pt x="743" y="294"/>
                </a:cubicBezTo>
                <a:cubicBezTo>
                  <a:pt x="743" y="282"/>
                  <a:pt x="733" y="272"/>
                  <a:pt x="721" y="272"/>
                </a:cubicBezTo>
                <a:cubicBezTo>
                  <a:pt x="600" y="272"/>
                  <a:pt x="600" y="272"/>
                  <a:pt x="600" y="272"/>
                </a:cubicBezTo>
                <a:cubicBezTo>
                  <a:pt x="596" y="272"/>
                  <a:pt x="593" y="269"/>
                  <a:pt x="593" y="265"/>
                </a:cubicBezTo>
                <a:cubicBezTo>
                  <a:pt x="593" y="261"/>
                  <a:pt x="596" y="257"/>
                  <a:pt x="600" y="257"/>
                </a:cubicBezTo>
                <a:cubicBezTo>
                  <a:pt x="734" y="257"/>
                  <a:pt x="734" y="257"/>
                  <a:pt x="734" y="257"/>
                </a:cubicBezTo>
                <a:cubicBezTo>
                  <a:pt x="746" y="257"/>
                  <a:pt x="756" y="248"/>
                  <a:pt x="756" y="236"/>
                </a:cubicBezTo>
                <a:cubicBezTo>
                  <a:pt x="756" y="224"/>
                  <a:pt x="746" y="214"/>
                  <a:pt x="734" y="214"/>
                </a:cubicBezTo>
                <a:cubicBezTo>
                  <a:pt x="581" y="214"/>
                  <a:pt x="581" y="214"/>
                  <a:pt x="581" y="214"/>
                </a:cubicBezTo>
                <a:cubicBezTo>
                  <a:pt x="577" y="214"/>
                  <a:pt x="573" y="211"/>
                  <a:pt x="573" y="207"/>
                </a:cubicBezTo>
                <a:cubicBezTo>
                  <a:pt x="573" y="203"/>
                  <a:pt x="577" y="200"/>
                  <a:pt x="581" y="200"/>
                </a:cubicBezTo>
                <a:cubicBezTo>
                  <a:pt x="749" y="200"/>
                  <a:pt x="749" y="200"/>
                  <a:pt x="749" y="200"/>
                </a:cubicBezTo>
                <a:cubicBezTo>
                  <a:pt x="760" y="200"/>
                  <a:pt x="770" y="190"/>
                  <a:pt x="770" y="178"/>
                </a:cubicBezTo>
                <a:cubicBezTo>
                  <a:pt x="770" y="166"/>
                  <a:pt x="760" y="156"/>
                  <a:pt x="749" y="156"/>
                </a:cubicBezTo>
                <a:cubicBezTo>
                  <a:pt x="561" y="156"/>
                  <a:pt x="561" y="156"/>
                  <a:pt x="561" y="156"/>
                </a:cubicBezTo>
                <a:cubicBezTo>
                  <a:pt x="557" y="156"/>
                  <a:pt x="554" y="153"/>
                  <a:pt x="554" y="149"/>
                </a:cubicBezTo>
                <a:cubicBezTo>
                  <a:pt x="554" y="145"/>
                  <a:pt x="557" y="142"/>
                  <a:pt x="561" y="142"/>
                </a:cubicBezTo>
                <a:cubicBezTo>
                  <a:pt x="754" y="142"/>
                  <a:pt x="754" y="142"/>
                  <a:pt x="754" y="142"/>
                </a:cubicBezTo>
                <a:cubicBezTo>
                  <a:pt x="766" y="142"/>
                  <a:pt x="776" y="132"/>
                  <a:pt x="776" y="120"/>
                </a:cubicBezTo>
                <a:cubicBezTo>
                  <a:pt x="776" y="108"/>
                  <a:pt x="766" y="99"/>
                  <a:pt x="754" y="99"/>
                </a:cubicBezTo>
                <a:cubicBezTo>
                  <a:pt x="622" y="99"/>
                  <a:pt x="622" y="99"/>
                  <a:pt x="622" y="99"/>
                </a:cubicBezTo>
                <a:cubicBezTo>
                  <a:pt x="618" y="99"/>
                  <a:pt x="614" y="95"/>
                  <a:pt x="614" y="91"/>
                </a:cubicBezTo>
                <a:cubicBezTo>
                  <a:pt x="614" y="87"/>
                  <a:pt x="618" y="84"/>
                  <a:pt x="622" y="84"/>
                </a:cubicBezTo>
                <a:cubicBezTo>
                  <a:pt x="1237" y="84"/>
                  <a:pt x="1237" y="84"/>
                  <a:pt x="1237" y="84"/>
                </a:cubicBezTo>
                <a:cubicBezTo>
                  <a:pt x="1241" y="84"/>
                  <a:pt x="1244" y="87"/>
                  <a:pt x="1244" y="91"/>
                </a:cubicBezTo>
                <a:cubicBezTo>
                  <a:pt x="1244" y="95"/>
                  <a:pt x="1241" y="99"/>
                  <a:pt x="1237" y="99"/>
                </a:cubicBezTo>
                <a:cubicBezTo>
                  <a:pt x="1225" y="99"/>
                  <a:pt x="1225" y="99"/>
                  <a:pt x="1225" y="99"/>
                </a:cubicBezTo>
                <a:cubicBezTo>
                  <a:pt x="1213" y="99"/>
                  <a:pt x="1203" y="108"/>
                  <a:pt x="1203" y="120"/>
                </a:cubicBezTo>
                <a:cubicBezTo>
                  <a:pt x="1203" y="132"/>
                  <a:pt x="1213" y="142"/>
                  <a:pt x="1225" y="142"/>
                </a:cubicBezTo>
                <a:cubicBezTo>
                  <a:pt x="1693" y="142"/>
                  <a:pt x="1693" y="142"/>
                  <a:pt x="1693" y="142"/>
                </a:cubicBezTo>
                <a:cubicBezTo>
                  <a:pt x="1697" y="142"/>
                  <a:pt x="1701" y="145"/>
                  <a:pt x="1701" y="149"/>
                </a:cubicBezTo>
                <a:cubicBezTo>
                  <a:pt x="1701" y="153"/>
                  <a:pt x="1697" y="156"/>
                  <a:pt x="1693" y="156"/>
                </a:cubicBezTo>
                <a:cubicBezTo>
                  <a:pt x="1075" y="156"/>
                  <a:pt x="1075" y="156"/>
                  <a:pt x="1075" y="156"/>
                </a:cubicBezTo>
                <a:cubicBezTo>
                  <a:pt x="1063" y="156"/>
                  <a:pt x="1054" y="166"/>
                  <a:pt x="1054" y="178"/>
                </a:cubicBezTo>
                <a:cubicBezTo>
                  <a:pt x="1054" y="190"/>
                  <a:pt x="1063" y="200"/>
                  <a:pt x="1075" y="200"/>
                </a:cubicBezTo>
                <a:cubicBezTo>
                  <a:pt x="1686" y="200"/>
                  <a:pt x="1686" y="200"/>
                  <a:pt x="1686" y="200"/>
                </a:cubicBezTo>
                <a:cubicBezTo>
                  <a:pt x="1690" y="200"/>
                  <a:pt x="1693" y="203"/>
                  <a:pt x="1693" y="207"/>
                </a:cubicBezTo>
                <a:cubicBezTo>
                  <a:pt x="1693" y="211"/>
                  <a:pt x="1690" y="214"/>
                  <a:pt x="1686" y="214"/>
                </a:cubicBezTo>
                <a:cubicBezTo>
                  <a:pt x="1145" y="214"/>
                  <a:pt x="1145" y="214"/>
                  <a:pt x="1145" y="214"/>
                </a:cubicBezTo>
                <a:cubicBezTo>
                  <a:pt x="1133" y="214"/>
                  <a:pt x="1123" y="224"/>
                  <a:pt x="1123" y="236"/>
                </a:cubicBezTo>
                <a:cubicBezTo>
                  <a:pt x="1123" y="248"/>
                  <a:pt x="1133" y="257"/>
                  <a:pt x="1145" y="257"/>
                </a:cubicBezTo>
                <a:cubicBezTo>
                  <a:pt x="1683" y="257"/>
                  <a:pt x="1683" y="257"/>
                  <a:pt x="1683" y="257"/>
                </a:cubicBezTo>
                <a:cubicBezTo>
                  <a:pt x="1687" y="257"/>
                  <a:pt x="1691" y="261"/>
                  <a:pt x="1691" y="265"/>
                </a:cubicBezTo>
                <a:cubicBezTo>
                  <a:pt x="1691" y="269"/>
                  <a:pt x="1687" y="272"/>
                  <a:pt x="1683" y="272"/>
                </a:cubicBezTo>
                <a:cubicBezTo>
                  <a:pt x="940" y="272"/>
                  <a:pt x="940" y="272"/>
                  <a:pt x="940" y="272"/>
                </a:cubicBezTo>
                <a:cubicBezTo>
                  <a:pt x="929" y="272"/>
                  <a:pt x="919" y="282"/>
                  <a:pt x="919" y="294"/>
                </a:cubicBezTo>
                <a:cubicBezTo>
                  <a:pt x="919" y="305"/>
                  <a:pt x="929" y="315"/>
                  <a:pt x="940" y="315"/>
                </a:cubicBezTo>
                <a:cubicBezTo>
                  <a:pt x="1553" y="315"/>
                  <a:pt x="1553" y="315"/>
                  <a:pt x="1553" y="315"/>
                </a:cubicBezTo>
                <a:cubicBezTo>
                  <a:pt x="1557" y="315"/>
                  <a:pt x="1561" y="318"/>
                  <a:pt x="1561" y="322"/>
                </a:cubicBezTo>
                <a:cubicBezTo>
                  <a:pt x="1561" y="326"/>
                  <a:pt x="1557" y="330"/>
                  <a:pt x="1553" y="330"/>
                </a:cubicBezTo>
                <a:cubicBezTo>
                  <a:pt x="888" y="330"/>
                  <a:pt x="888" y="330"/>
                  <a:pt x="888" y="330"/>
                </a:cubicBezTo>
                <a:cubicBezTo>
                  <a:pt x="876" y="330"/>
                  <a:pt x="867" y="339"/>
                  <a:pt x="867" y="351"/>
                </a:cubicBezTo>
                <a:cubicBezTo>
                  <a:pt x="867" y="354"/>
                  <a:pt x="867" y="356"/>
                  <a:pt x="868" y="35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75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257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113570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2751698"/>
          </a:xfrm>
          <a:noFill/>
        </p:spPr>
        <p:txBody>
          <a:bodyPr tIns="91440" bIns="91440" anchor="t" anchorCtr="0"/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1829593"/>
          </a:xfrm>
          <a:noFill/>
        </p:spPr>
        <p:txBody>
          <a:bodyPr lIns="182880" tIns="146304" rIns="182880" bIns="146304">
            <a:noAutofit/>
          </a:bodyPr>
          <a:lstStyle>
            <a:lvl1pPr marL="0" indent="0">
              <a:spcBef>
                <a:spcPts val="0"/>
              </a:spcBef>
              <a:buNone/>
              <a:defRPr sz="36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923861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2751698"/>
          </a:xfrm>
          <a:noFill/>
        </p:spPr>
        <p:txBody>
          <a:bodyPr tIns="91440" bIns="91440" anchor="t" anchorCtr="0"/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159412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75357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762536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472271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52680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450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344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6540" y="3954457"/>
            <a:ext cx="6399213" cy="1830388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17165"/>
            <a:ext cx="8229535" cy="1837298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3333">
                      <a:schemeClr val="tx2"/>
                    </a:gs>
                    <a:gs pos="3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7518" y="6161442"/>
            <a:ext cx="1645920" cy="35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05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928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7738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8" y="6292888"/>
            <a:ext cx="11856403" cy="403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46304" rIns="182880" bIns="146304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</a:t>
            </a:r>
            <a:r>
              <a:rPr lang="en-US" sz="700" baseline="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 Copyright</a:t>
            </a:r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 Microsoft Corporation. All rights reserved.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9230" y="3145040"/>
            <a:ext cx="3288506" cy="70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35873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96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74702" y="2125678"/>
            <a:ext cx="5943600" cy="1828786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701" y="3955786"/>
            <a:ext cx="5943600" cy="1828007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 bwMode="gray">
          <a:xfrm>
            <a:off x="457518" y="6161741"/>
            <a:ext cx="1681413" cy="360979"/>
            <a:chOff x="457200" y="1643393"/>
            <a:chExt cx="4492753" cy="9645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gray">
            <a:xfrm>
              <a:off x="457200" y="1643393"/>
              <a:ext cx="964540" cy="964540"/>
            </a:xfrm>
            <a:prstGeom prst="rect">
              <a:avLst/>
            </a:prstGeom>
          </p:spPr>
        </p:pic>
        <p:sp>
          <p:nvSpPr>
            <p:cNvPr id="10" name="Freeform 12"/>
            <p:cNvSpPr>
              <a:spLocks noEditPoints="1"/>
            </p:cNvSpPr>
            <p:nvPr/>
          </p:nvSpPr>
          <p:spPr bwMode="gray">
            <a:xfrm>
              <a:off x="1703514" y="1792710"/>
              <a:ext cx="3246439" cy="635329"/>
            </a:xfrm>
            <a:custGeom>
              <a:avLst/>
              <a:gdLst>
                <a:gd name="T0" fmla="*/ 218 w 1139"/>
                <a:gd name="T1" fmla="*/ 217 h 220"/>
                <a:gd name="T2" fmla="*/ 185 w 1139"/>
                <a:gd name="T3" fmla="*/ 52 h 220"/>
                <a:gd name="T4" fmla="*/ 120 w 1139"/>
                <a:gd name="T5" fmla="*/ 217 h 220"/>
                <a:gd name="T6" fmla="*/ 32 w 1139"/>
                <a:gd name="T7" fmla="*/ 52 h 220"/>
                <a:gd name="T8" fmla="*/ 33 w 1139"/>
                <a:gd name="T9" fmla="*/ 93 h 220"/>
                <a:gd name="T10" fmla="*/ 0 w 1139"/>
                <a:gd name="T11" fmla="*/ 15 h 220"/>
                <a:gd name="T12" fmla="*/ 109 w 1139"/>
                <a:gd name="T13" fmla="*/ 168 h 220"/>
                <a:gd name="T14" fmla="*/ 171 w 1139"/>
                <a:gd name="T15" fmla="*/ 15 h 220"/>
                <a:gd name="T16" fmla="*/ 285 w 1139"/>
                <a:gd name="T17" fmla="*/ 72 h 220"/>
                <a:gd name="T18" fmla="*/ 269 w 1139"/>
                <a:gd name="T19" fmla="*/ 11 h 220"/>
                <a:gd name="T20" fmla="*/ 254 w 1139"/>
                <a:gd name="T21" fmla="*/ 45 h 220"/>
                <a:gd name="T22" fmla="*/ 289 w 1139"/>
                <a:gd name="T23" fmla="*/ 31 h 220"/>
                <a:gd name="T24" fmla="*/ 405 w 1139"/>
                <a:gd name="T25" fmla="*/ 71 h 220"/>
                <a:gd name="T26" fmla="*/ 318 w 1139"/>
                <a:gd name="T27" fmla="*/ 107 h 220"/>
                <a:gd name="T28" fmla="*/ 343 w 1139"/>
                <a:gd name="T29" fmla="*/ 211 h 220"/>
                <a:gd name="T30" fmla="*/ 422 w 1139"/>
                <a:gd name="T31" fmla="*/ 210 h 220"/>
                <a:gd name="T32" fmla="*/ 404 w 1139"/>
                <a:gd name="T33" fmla="*/ 189 h 220"/>
                <a:gd name="T34" fmla="*/ 344 w 1139"/>
                <a:gd name="T35" fmla="*/ 145 h 220"/>
                <a:gd name="T36" fmla="*/ 420 w 1139"/>
                <a:gd name="T37" fmla="*/ 108 h 220"/>
                <a:gd name="T38" fmla="*/ 421 w 1139"/>
                <a:gd name="T39" fmla="*/ 76 h 220"/>
                <a:gd name="T40" fmla="*/ 495 w 1139"/>
                <a:gd name="T41" fmla="*/ 78 h 220"/>
                <a:gd name="T42" fmla="*/ 481 w 1139"/>
                <a:gd name="T43" fmla="*/ 72 h 220"/>
                <a:gd name="T44" fmla="*/ 481 w 1139"/>
                <a:gd name="T45" fmla="*/ 217 h 220"/>
                <a:gd name="T46" fmla="*/ 512 w 1139"/>
                <a:gd name="T47" fmla="*/ 100 h 220"/>
                <a:gd name="T48" fmla="*/ 531 w 1139"/>
                <a:gd name="T49" fmla="*/ 106 h 220"/>
                <a:gd name="T50" fmla="*/ 517 w 1139"/>
                <a:gd name="T51" fmla="*/ 70 h 220"/>
                <a:gd name="T52" fmla="*/ 661 w 1139"/>
                <a:gd name="T53" fmla="*/ 199 h 220"/>
                <a:gd name="T54" fmla="*/ 533 w 1139"/>
                <a:gd name="T55" fmla="*/ 146 h 220"/>
                <a:gd name="T56" fmla="*/ 663 w 1139"/>
                <a:gd name="T57" fmla="*/ 89 h 220"/>
                <a:gd name="T58" fmla="*/ 608 w 1139"/>
                <a:gd name="T59" fmla="*/ 97 h 220"/>
                <a:gd name="T60" fmla="*/ 579 w 1139"/>
                <a:gd name="T61" fmla="*/ 180 h 220"/>
                <a:gd name="T62" fmla="*/ 646 w 1139"/>
                <a:gd name="T63" fmla="*/ 144 h 220"/>
                <a:gd name="T64" fmla="*/ 732 w 1139"/>
                <a:gd name="T65" fmla="*/ 110 h 220"/>
                <a:gd name="T66" fmla="*/ 770 w 1139"/>
                <a:gd name="T67" fmla="*/ 98 h 220"/>
                <a:gd name="T68" fmla="*/ 786 w 1139"/>
                <a:gd name="T69" fmla="*/ 75 h 220"/>
                <a:gd name="T70" fmla="*/ 753 w 1139"/>
                <a:gd name="T71" fmla="*/ 69 h 220"/>
                <a:gd name="T72" fmla="*/ 701 w 1139"/>
                <a:gd name="T73" fmla="*/ 131 h 220"/>
                <a:gd name="T74" fmla="*/ 750 w 1139"/>
                <a:gd name="T75" fmla="*/ 164 h 220"/>
                <a:gd name="T76" fmla="*/ 738 w 1139"/>
                <a:gd name="T77" fmla="*/ 193 h 220"/>
                <a:gd name="T78" fmla="*/ 698 w 1139"/>
                <a:gd name="T79" fmla="*/ 179 h 220"/>
                <a:gd name="T80" fmla="*/ 717 w 1139"/>
                <a:gd name="T81" fmla="*/ 218 h 220"/>
                <a:gd name="T82" fmla="*/ 794 w 1139"/>
                <a:gd name="T83" fmla="*/ 175 h 220"/>
                <a:gd name="T84" fmla="*/ 938 w 1139"/>
                <a:gd name="T85" fmla="*/ 89 h 220"/>
                <a:gd name="T86" fmla="*/ 882 w 1139"/>
                <a:gd name="T87" fmla="*/ 220 h 220"/>
                <a:gd name="T88" fmla="*/ 829 w 1139"/>
                <a:gd name="T89" fmla="*/ 89 h 220"/>
                <a:gd name="T90" fmla="*/ 922 w 1139"/>
                <a:gd name="T91" fmla="*/ 144 h 220"/>
                <a:gd name="T92" fmla="*/ 855 w 1139"/>
                <a:gd name="T93" fmla="*/ 109 h 220"/>
                <a:gd name="T94" fmla="*/ 884 w 1139"/>
                <a:gd name="T95" fmla="*/ 192 h 220"/>
                <a:gd name="T96" fmla="*/ 1139 w 1139"/>
                <a:gd name="T97" fmla="*/ 100 h 220"/>
                <a:gd name="T98" fmla="*/ 1104 w 1139"/>
                <a:gd name="T99" fmla="*/ 29 h 220"/>
                <a:gd name="T100" fmla="*/ 1070 w 1139"/>
                <a:gd name="T101" fmla="*/ 40 h 220"/>
                <a:gd name="T102" fmla="*/ 1019 w 1139"/>
                <a:gd name="T103" fmla="*/ 54 h 220"/>
                <a:gd name="T104" fmla="*/ 1055 w 1139"/>
                <a:gd name="T105" fmla="*/ 32 h 220"/>
                <a:gd name="T106" fmla="*/ 1056 w 1139"/>
                <a:gd name="T107" fmla="*/ 3 h 220"/>
                <a:gd name="T108" fmla="*/ 991 w 1139"/>
                <a:gd name="T109" fmla="*/ 25 h 220"/>
                <a:gd name="T110" fmla="*/ 961 w 1139"/>
                <a:gd name="T111" fmla="*/ 72 h 220"/>
                <a:gd name="T112" fmla="*/ 985 w 1139"/>
                <a:gd name="T113" fmla="*/ 217 h 220"/>
                <a:gd name="T114" fmla="*/ 1070 w 1139"/>
                <a:gd name="T115" fmla="*/ 100 h 220"/>
                <a:gd name="T116" fmla="*/ 1127 w 1139"/>
                <a:gd name="T117" fmla="*/ 219 h 220"/>
                <a:gd name="T118" fmla="*/ 1139 w 1139"/>
                <a:gd name="T119" fmla="*/ 187 h 220"/>
                <a:gd name="T120" fmla="*/ 1123 w 1139"/>
                <a:gd name="T121" fmla="*/ 192 h 220"/>
                <a:gd name="T122" fmla="*/ 1104 w 1139"/>
                <a:gd name="T123" fmla="*/ 10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9" h="220">
                  <a:moveTo>
                    <a:pt x="171" y="15"/>
                  </a:moveTo>
                  <a:cubicBezTo>
                    <a:pt x="218" y="15"/>
                    <a:pt x="218" y="15"/>
                    <a:pt x="218" y="15"/>
                  </a:cubicBezTo>
                  <a:cubicBezTo>
                    <a:pt x="218" y="217"/>
                    <a:pt x="218" y="217"/>
                    <a:pt x="218" y="217"/>
                  </a:cubicBezTo>
                  <a:cubicBezTo>
                    <a:pt x="184" y="217"/>
                    <a:pt x="184" y="217"/>
                    <a:pt x="184" y="217"/>
                  </a:cubicBezTo>
                  <a:cubicBezTo>
                    <a:pt x="184" y="89"/>
                    <a:pt x="184" y="89"/>
                    <a:pt x="184" y="89"/>
                  </a:cubicBezTo>
                  <a:cubicBezTo>
                    <a:pt x="184" y="80"/>
                    <a:pt x="184" y="67"/>
                    <a:pt x="185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83" y="58"/>
                    <a:pt x="182" y="65"/>
                    <a:pt x="180" y="68"/>
                  </a:cubicBezTo>
                  <a:cubicBezTo>
                    <a:pt x="120" y="217"/>
                    <a:pt x="120" y="217"/>
                    <a:pt x="120" y="217"/>
                  </a:cubicBezTo>
                  <a:cubicBezTo>
                    <a:pt x="97" y="217"/>
                    <a:pt x="97" y="217"/>
                    <a:pt x="97" y="217"/>
                  </a:cubicBezTo>
                  <a:cubicBezTo>
                    <a:pt x="37" y="70"/>
                    <a:pt x="37" y="70"/>
                    <a:pt x="37" y="70"/>
                  </a:cubicBezTo>
                  <a:cubicBezTo>
                    <a:pt x="36" y="66"/>
                    <a:pt x="34" y="60"/>
                    <a:pt x="32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2" y="56"/>
                    <a:pt x="32" y="60"/>
                    <a:pt x="32" y="65"/>
                  </a:cubicBezTo>
                  <a:cubicBezTo>
                    <a:pt x="33" y="76"/>
                    <a:pt x="33" y="85"/>
                    <a:pt x="33" y="93"/>
                  </a:cubicBezTo>
                  <a:cubicBezTo>
                    <a:pt x="33" y="217"/>
                    <a:pt x="33" y="217"/>
                    <a:pt x="33" y="217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100" y="142"/>
                    <a:pt x="100" y="142"/>
                    <a:pt x="100" y="142"/>
                  </a:cubicBezTo>
                  <a:cubicBezTo>
                    <a:pt x="105" y="153"/>
                    <a:pt x="108" y="162"/>
                    <a:pt x="109" y="168"/>
                  </a:cubicBezTo>
                  <a:cubicBezTo>
                    <a:pt x="110" y="168"/>
                    <a:pt x="110" y="168"/>
                    <a:pt x="110" y="168"/>
                  </a:cubicBezTo>
                  <a:cubicBezTo>
                    <a:pt x="119" y="142"/>
                    <a:pt x="119" y="142"/>
                    <a:pt x="119" y="142"/>
                  </a:cubicBezTo>
                  <a:lnTo>
                    <a:pt x="171" y="15"/>
                  </a:lnTo>
                  <a:close/>
                  <a:moveTo>
                    <a:pt x="251" y="217"/>
                  </a:moveTo>
                  <a:cubicBezTo>
                    <a:pt x="285" y="217"/>
                    <a:pt x="285" y="217"/>
                    <a:pt x="285" y="217"/>
                  </a:cubicBezTo>
                  <a:cubicBezTo>
                    <a:pt x="285" y="72"/>
                    <a:pt x="285" y="72"/>
                    <a:pt x="285" y="72"/>
                  </a:cubicBezTo>
                  <a:cubicBezTo>
                    <a:pt x="251" y="72"/>
                    <a:pt x="251" y="72"/>
                    <a:pt x="251" y="72"/>
                  </a:cubicBezTo>
                  <a:lnTo>
                    <a:pt x="251" y="217"/>
                  </a:lnTo>
                  <a:close/>
                  <a:moveTo>
                    <a:pt x="269" y="11"/>
                  </a:moveTo>
                  <a:cubicBezTo>
                    <a:pt x="263" y="11"/>
                    <a:pt x="258" y="13"/>
                    <a:pt x="254" y="17"/>
                  </a:cubicBezTo>
                  <a:cubicBezTo>
                    <a:pt x="250" y="20"/>
                    <a:pt x="248" y="25"/>
                    <a:pt x="248" y="31"/>
                  </a:cubicBezTo>
                  <a:cubicBezTo>
                    <a:pt x="248" y="36"/>
                    <a:pt x="250" y="41"/>
                    <a:pt x="254" y="45"/>
                  </a:cubicBezTo>
                  <a:cubicBezTo>
                    <a:pt x="258" y="48"/>
                    <a:pt x="263" y="50"/>
                    <a:pt x="269" y="50"/>
                  </a:cubicBezTo>
                  <a:cubicBezTo>
                    <a:pt x="274" y="50"/>
                    <a:pt x="279" y="48"/>
                    <a:pt x="283" y="45"/>
                  </a:cubicBezTo>
                  <a:cubicBezTo>
                    <a:pt x="287" y="41"/>
                    <a:pt x="289" y="36"/>
                    <a:pt x="289" y="31"/>
                  </a:cubicBezTo>
                  <a:cubicBezTo>
                    <a:pt x="289" y="25"/>
                    <a:pt x="287" y="21"/>
                    <a:pt x="283" y="17"/>
                  </a:cubicBezTo>
                  <a:cubicBezTo>
                    <a:pt x="279" y="13"/>
                    <a:pt x="274" y="11"/>
                    <a:pt x="269" y="11"/>
                  </a:cubicBezTo>
                  <a:close/>
                  <a:moveTo>
                    <a:pt x="405" y="71"/>
                  </a:moveTo>
                  <a:cubicBezTo>
                    <a:pt x="399" y="69"/>
                    <a:pt x="393" y="69"/>
                    <a:pt x="386" y="69"/>
                  </a:cubicBezTo>
                  <a:cubicBezTo>
                    <a:pt x="371" y="69"/>
                    <a:pt x="357" y="72"/>
                    <a:pt x="345" y="79"/>
                  </a:cubicBezTo>
                  <a:cubicBezTo>
                    <a:pt x="333" y="85"/>
                    <a:pt x="324" y="95"/>
                    <a:pt x="318" y="107"/>
                  </a:cubicBezTo>
                  <a:cubicBezTo>
                    <a:pt x="312" y="119"/>
                    <a:pt x="309" y="133"/>
                    <a:pt x="309" y="148"/>
                  </a:cubicBezTo>
                  <a:cubicBezTo>
                    <a:pt x="309" y="162"/>
                    <a:pt x="312" y="174"/>
                    <a:pt x="318" y="185"/>
                  </a:cubicBezTo>
                  <a:cubicBezTo>
                    <a:pt x="324" y="196"/>
                    <a:pt x="332" y="205"/>
                    <a:pt x="343" y="211"/>
                  </a:cubicBezTo>
                  <a:cubicBezTo>
                    <a:pt x="354" y="217"/>
                    <a:pt x="366" y="220"/>
                    <a:pt x="380" y="220"/>
                  </a:cubicBezTo>
                  <a:cubicBezTo>
                    <a:pt x="396" y="220"/>
                    <a:pt x="410" y="217"/>
                    <a:pt x="421" y="211"/>
                  </a:cubicBezTo>
                  <a:cubicBezTo>
                    <a:pt x="422" y="210"/>
                    <a:pt x="422" y="210"/>
                    <a:pt x="422" y="210"/>
                  </a:cubicBezTo>
                  <a:cubicBezTo>
                    <a:pt x="422" y="179"/>
                    <a:pt x="422" y="179"/>
                    <a:pt x="422" y="179"/>
                  </a:cubicBezTo>
                  <a:cubicBezTo>
                    <a:pt x="420" y="180"/>
                    <a:pt x="420" y="180"/>
                    <a:pt x="420" y="180"/>
                  </a:cubicBezTo>
                  <a:cubicBezTo>
                    <a:pt x="415" y="184"/>
                    <a:pt x="410" y="187"/>
                    <a:pt x="404" y="189"/>
                  </a:cubicBezTo>
                  <a:cubicBezTo>
                    <a:pt x="398" y="191"/>
                    <a:pt x="392" y="192"/>
                    <a:pt x="387" y="192"/>
                  </a:cubicBezTo>
                  <a:cubicBezTo>
                    <a:pt x="374" y="192"/>
                    <a:pt x="363" y="188"/>
                    <a:pt x="355" y="180"/>
                  </a:cubicBezTo>
                  <a:cubicBezTo>
                    <a:pt x="348" y="171"/>
                    <a:pt x="344" y="160"/>
                    <a:pt x="344" y="145"/>
                  </a:cubicBezTo>
                  <a:cubicBezTo>
                    <a:pt x="344" y="131"/>
                    <a:pt x="348" y="119"/>
                    <a:pt x="356" y="110"/>
                  </a:cubicBezTo>
                  <a:cubicBezTo>
                    <a:pt x="364" y="101"/>
                    <a:pt x="375" y="97"/>
                    <a:pt x="388" y="97"/>
                  </a:cubicBezTo>
                  <a:cubicBezTo>
                    <a:pt x="399" y="97"/>
                    <a:pt x="410" y="101"/>
                    <a:pt x="420" y="108"/>
                  </a:cubicBezTo>
                  <a:cubicBezTo>
                    <a:pt x="422" y="109"/>
                    <a:pt x="422" y="109"/>
                    <a:pt x="422" y="109"/>
                  </a:cubicBezTo>
                  <a:cubicBezTo>
                    <a:pt x="422" y="76"/>
                    <a:pt x="422" y="76"/>
                    <a:pt x="422" y="76"/>
                  </a:cubicBezTo>
                  <a:cubicBezTo>
                    <a:pt x="421" y="76"/>
                    <a:pt x="421" y="76"/>
                    <a:pt x="421" y="76"/>
                  </a:cubicBezTo>
                  <a:cubicBezTo>
                    <a:pt x="417" y="74"/>
                    <a:pt x="412" y="72"/>
                    <a:pt x="405" y="71"/>
                  </a:cubicBezTo>
                  <a:close/>
                  <a:moveTo>
                    <a:pt x="517" y="70"/>
                  </a:moveTo>
                  <a:cubicBezTo>
                    <a:pt x="509" y="70"/>
                    <a:pt x="501" y="72"/>
                    <a:pt x="495" y="78"/>
                  </a:cubicBezTo>
                  <a:cubicBezTo>
                    <a:pt x="489" y="83"/>
                    <a:pt x="485" y="89"/>
                    <a:pt x="482" y="97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81" y="72"/>
                    <a:pt x="481" y="72"/>
                    <a:pt x="481" y="72"/>
                  </a:cubicBezTo>
                  <a:cubicBezTo>
                    <a:pt x="447" y="72"/>
                    <a:pt x="447" y="72"/>
                    <a:pt x="447" y="72"/>
                  </a:cubicBezTo>
                  <a:cubicBezTo>
                    <a:pt x="447" y="217"/>
                    <a:pt x="447" y="217"/>
                    <a:pt x="447" y="217"/>
                  </a:cubicBezTo>
                  <a:cubicBezTo>
                    <a:pt x="481" y="217"/>
                    <a:pt x="481" y="217"/>
                    <a:pt x="481" y="217"/>
                  </a:cubicBezTo>
                  <a:cubicBezTo>
                    <a:pt x="481" y="143"/>
                    <a:pt x="481" y="143"/>
                    <a:pt x="481" y="143"/>
                  </a:cubicBezTo>
                  <a:cubicBezTo>
                    <a:pt x="481" y="130"/>
                    <a:pt x="484" y="120"/>
                    <a:pt x="490" y="112"/>
                  </a:cubicBezTo>
                  <a:cubicBezTo>
                    <a:pt x="495" y="104"/>
                    <a:pt x="503" y="100"/>
                    <a:pt x="512" y="100"/>
                  </a:cubicBezTo>
                  <a:cubicBezTo>
                    <a:pt x="515" y="100"/>
                    <a:pt x="518" y="101"/>
                    <a:pt x="522" y="102"/>
                  </a:cubicBezTo>
                  <a:cubicBezTo>
                    <a:pt x="526" y="103"/>
                    <a:pt x="528" y="104"/>
                    <a:pt x="530" y="105"/>
                  </a:cubicBezTo>
                  <a:cubicBezTo>
                    <a:pt x="531" y="106"/>
                    <a:pt x="531" y="106"/>
                    <a:pt x="531" y="106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28" y="70"/>
                    <a:pt x="523" y="70"/>
                    <a:pt x="517" y="70"/>
                  </a:cubicBezTo>
                  <a:close/>
                  <a:moveTo>
                    <a:pt x="663" y="89"/>
                  </a:moveTo>
                  <a:cubicBezTo>
                    <a:pt x="675" y="102"/>
                    <a:pt x="682" y="120"/>
                    <a:pt x="682" y="143"/>
                  </a:cubicBezTo>
                  <a:cubicBezTo>
                    <a:pt x="682" y="166"/>
                    <a:pt x="675" y="185"/>
                    <a:pt x="661" y="199"/>
                  </a:cubicBezTo>
                  <a:cubicBezTo>
                    <a:pt x="648" y="213"/>
                    <a:pt x="629" y="220"/>
                    <a:pt x="606" y="220"/>
                  </a:cubicBezTo>
                  <a:cubicBezTo>
                    <a:pt x="584" y="220"/>
                    <a:pt x="566" y="213"/>
                    <a:pt x="553" y="200"/>
                  </a:cubicBezTo>
                  <a:cubicBezTo>
                    <a:pt x="540" y="187"/>
                    <a:pt x="533" y="169"/>
                    <a:pt x="533" y="146"/>
                  </a:cubicBezTo>
                  <a:cubicBezTo>
                    <a:pt x="533" y="122"/>
                    <a:pt x="540" y="103"/>
                    <a:pt x="553" y="89"/>
                  </a:cubicBezTo>
                  <a:cubicBezTo>
                    <a:pt x="567" y="76"/>
                    <a:pt x="586" y="69"/>
                    <a:pt x="610" y="69"/>
                  </a:cubicBezTo>
                  <a:cubicBezTo>
                    <a:pt x="632" y="69"/>
                    <a:pt x="650" y="75"/>
                    <a:pt x="663" y="89"/>
                  </a:cubicBezTo>
                  <a:close/>
                  <a:moveTo>
                    <a:pt x="646" y="144"/>
                  </a:moveTo>
                  <a:cubicBezTo>
                    <a:pt x="646" y="129"/>
                    <a:pt x="643" y="117"/>
                    <a:pt x="636" y="109"/>
                  </a:cubicBezTo>
                  <a:cubicBezTo>
                    <a:pt x="629" y="101"/>
                    <a:pt x="620" y="97"/>
                    <a:pt x="608" y="97"/>
                  </a:cubicBezTo>
                  <a:cubicBezTo>
                    <a:pt x="596" y="97"/>
                    <a:pt x="586" y="101"/>
                    <a:pt x="579" y="109"/>
                  </a:cubicBezTo>
                  <a:cubicBezTo>
                    <a:pt x="572" y="118"/>
                    <a:pt x="568" y="130"/>
                    <a:pt x="568" y="145"/>
                  </a:cubicBezTo>
                  <a:cubicBezTo>
                    <a:pt x="568" y="160"/>
                    <a:pt x="572" y="172"/>
                    <a:pt x="579" y="180"/>
                  </a:cubicBezTo>
                  <a:cubicBezTo>
                    <a:pt x="586" y="188"/>
                    <a:pt x="596" y="192"/>
                    <a:pt x="608" y="192"/>
                  </a:cubicBezTo>
                  <a:cubicBezTo>
                    <a:pt x="621" y="192"/>
                    <a:pt x="630" y="188"/>
                    <a:pt x="637" y="180"/>
                  </a:cubicBezTo>
                  <a:cubicBezTo>
                    <a:pt x="643" y="172"/>
                    <a:pt x="646" y="160"/>
                    <a:pt x="646" y="144"/>
                  </a:cubicBezTo>
                  <a:close/>
                  <a:moveTo>
                    <a:pt x="757" y="132"/>
                  </a:moveTo>
                  <a:cubicBezTo>
                    <a:pt x="746" y="128"/>
                    <a:pt x="739" y="124"/>
                    <a:pt x="737" y="121"/>
                  </a:cubicBezTo>
                  <a:cubicBezTo>
                    <a:pt x="734" y="119"/>
                    <a:pt x="732" y="115"/>
                    <a:pt x="732" y="110"/>
                  </a:cubicBezTo>
                  <a:cubicBezTo>
                    <a:pt x="732" y="106"/>
                    <a:pt x="734" y="103"/>
                    <a:pt x="738" y="100"/>
                  </a:cubicBezTo>
                  <a:cubicBezTo>
                    <a:pt x="741" y="97"/>
                    <a:pt x="746" y="96"/>
                    <a:pt x="752" y="96"/>
                  </a:cubicBezTo>
                  <a:cubicBezTo>
                    <a:pt x="758" y="96"/>
                    <a:pt x="764" y="97"/>
                    <a:pt x="770" y="98"/>
                  </a:cubicBezTo>
                  <a:cubicBezTo>
                    <a:pt x="776" y="100"/>
                    <a:pt x="781" y="103"/>
                    <a:pt x="785" y="105"/>
                  </a:cubicBezTo>
                  <a:cubicBezTo>
                    <a:pt x="786" y="106"/>
                    <a:pt x="786" y="106"/>
                    <a:pt x="786" y="106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6" y="75"/>
                    <a:pt x="786" y="75"/>
                    <a:pt x="786" y="75"/>
                  </a:cubicBezTo>
                  <a:cubicBezTo>
                    <a:pt x="782" y="73"/>
                    <a:pt x="777" y="72"/>
                    <a:pt x="770" y="70"/>
                  </a:cubicBezTo>
                  <a:cubicBezTo>
                    <a:pt x="764" y="69"/>
                    <a:pt x="758" y="69"/>
                    <a:pt x="753" y="69"/>
                  </a:cubicBezTo>
                  <a:cubicBezTo>
                    <a:pt x="737" y="69"/>
                    <a:pt x="724" y="73"/>
                    <a:pt x="714" y="81"/>
                  </a:cubicBezTo>
                  <a:cubicBezTo>
                    <a:pt x="703" y="89"/>
                    <a:pt x="698" y="100"/>
                    <a:pt x="698" y="113"/>
                  </a:cubicBezTo>
                  <a:cubicBezTo>
                    <a:pt x="698" y="120"/>
                    <a:pt x="699" y="126"/>
                    <a:pt x="701" y="131"/>
                  </a:cubicBezTo>
                  <a:cubicBezTo>
                    <a:pt x="704" y="136"/>
                    <a:pt x="707" y="141"/>
                    <a:pt x="712" y="144"/>
                  </a:cubicBezTo>
                  <a:cubicBezTo>
                    <a:pt x="716" y="148"/>
                    <a:pt x="723" y="152"/>
                    <a:pt x="733" y="156"/>
                  </a:cubicBezTo>
                  <a:cubicBezTo>
                    <a:pt x="740" y="159"/>
                    <a:pt x="746" y="162"/>
                    <a:pt x="750" y="164"/>
                  </a:cubicBezTo>
                  <a:cubicBezTo>
                    <a:pt x="754" y="166"/>
                    <a:pt x="756" y="168"/>
                    <a:pt x="758" y="171"/>
                  </a:cubicBezTo>
                  <a:cubicBezTo>
                    <a:pt x="759" y="173"/>
                    <a:pt x="760" y="175"/>
                    <a:pt x="760" y="179"/>
                  </a:cubicBezTo>
                  <a:cubicBezTo>
                    <a:pt x="760" y="188"/>
                    <a:pt x="753" y="193"/>
                    <a:pt x="738" y="193"/>
                  </a:cubicBezTo>
                  <a:cubicBezTo>
                    <a:pt x="732" y="193"/>
                    <a:pt x="726" y="192"/>
                    <a:pt x="719" y="190"/>
                  </a:cubicBezTo>
                  <a:cubicBezTo>
                    <a:pt x="712" y="187"/>
                    <a:pt x="705" y="184"/>
                    <a:pt x="700" y="180"/>
                  </a:cubicBezTo>
                  <a:cubicBezTo>
                    <a:pt x="698" y="179"/>
                    <a:pt x="698" y="179"/>
                    <a:pt x="698" y="179"/>
                  </a:cubicBezTo>
                  <a:cubicBezTo>
                    <a:pt x="698" y="212"/>
                    <a:pt x="698" y="212"/>
                    <a:pt x="698" y="212"/>
                  </a:cubicBezTo>
                  <a:cubicBezTo>
                    <a:pt x="699" y="212"/>
                    <a:pt x="699" y="212"/>
                    <a:pt x="699" y="212"/>
                  </a:cubicBezTo>
                  <a:cubicBezTo>
                    <a:pt x="703" y="215"/>
                    <a:pt x="710" y="216"/>
                    <a:pt x="717" y="218"/>
                  </a:cubicBezTo>
                  <a:cubicBezTo>
                    <a:pt x="724" y="219"/>
                    <a:pt x="731" y="220"/>
                    <a:pt x="736" y="220"/>
                  </a:cubicBezTo>
                  <a:cubicBezTo>
                    <a:pt x="754" y="220"/>
                    <a:pt x="768" y="216"/>
                    <a:pt x="778" y="208"/>
                  </a:cubicBezTo>
                  <a:cubicBezTo>
                    <a:pt x="789" y="199"/>
                    <a:pt x="794" y="188"/>
                    <a:pt x="794" y="175"/>
                  </a:cubicBezTo>
                  <a:cubicBezTo>
                    <a:pt x="794" y="165"/>
                    <a:pt x="791" y="157"/>
                    <a:pt x="786" y="150"/>
                  </a:cubicBezTo>
                  <a:cubicBezTo>
                    <a:pt x="780" y="143"/>
                    <a:pt x="770" y="137"/>
                    <a:pt x="757" y="132"/>
                  </a:cubicBezTo>
                  <a:close/>
                  <a:moveTo>
                    <a:pt x="938" y="89"/>
                  </a:moveTo>
                  <a:cubicBezTo>
                    <a:pt x="951" y="102"/>
                    <a:pt x="957" y="120"/>
                    <a:pt x="957" y="143"/>
                  </a:cubicBezTo>
                  <a:cubicBezTo>
                    <a:pt x="957" y="166"/>
                    <a:pt x="951" y="185"/>
                    <a:pt x="937" y="199"/>
                  </a:cubicBezTo>
                  <a:cubicBezTo>
                    <a:pt x="924" y="213"/>
                    <a:pt x="905" y="220"/>
                    <a:pt x="882" y="220"/>
                  </a:cubicBezTo>
                  <a:cubicBezTo>
                    <a:pt x="860" y="220"/>
                    <a:pt x="842" y="213"/>
                    <a:pt x="829" y="200"/>
                  </a:cubicBezTo>
                  <a:cubicBezTo>
                    <a:pt x="816" y="187"/>
                    <a:pt x="809" y="169"/>
                    <a:pt x="809" y="146"/>
                  </a:cubicBezTo>
                  <a:cubicBezTo>
                    <a:pt x="809" y="122"/>
                    <a:pt x="816" y="103"/>
                    <a:pt x="829" y="89"/>
                  </a:cubicBezTo>
                  <a:cubicBezTo>
                    <a:pt x="843" y="76"/>
                    <a:pt x="862" y="69"/>
                    <a:pt x="885" y="69"/>
                  </a:cubicBezTo>
                  <a:cubicBezTo>
                    <a:pt x="908" y="69"/>
                    <a:pt x="926" y="75"/>
                    <a:pt x="938" y="89"/>
                  </a:cubicBezTo>
                  <a:close/>
                  <a:moveTo>
                    <a:pt x="922" y="144"/>
                  </a:moveTo>
                  <a:cubicBezTo>
                    <a:pt x="922" y="129"/>
                    <a:pt x="919" y="117"/>
                    <a:pt x="912" y="109"/>
                  </a:cubicBezTo>
                  <a:cubicBezTo>
                    <a:pt x="905" y="101"/>
                    <a:pt x="896" y="97"/>
                    <a:pt x="884" y="97"/>
                  </a:cubicBezTo>
                  <a:cubicBezTo>
                    <a:pt x="871" y="97"/>
                    <a:pt x="862" y="101"/>
                    <a:pt x="855" y="109"/>
                  </a:cubicBezTo>
                  <a:cubicBezTo>
                    <a:pt x="848" y="118"/>
                    <a:pt x="844" y="130"/>
                    <a:pt x="844" y="145"/>
                  </a:cubicBezTo>
                  <a:cubicBezTo>
                    <a:pt x="844" y="160"/>
                    <a:pt x="848" y="172"/>
                    <a:pt x="855" y="180"/>
                  </a:cubicBezTo>
                  <a:cubicBezTo>
                    <a:pt x="862" y="188"/>
                    <a:pt x="871" y="192"/>
                    <a:pt x="884" y="192"/>
                  </a:cubicBezTo>
                  <a:cubicBezTo>
                    <a:pt x="896" y="192"/>
                    <a:pt x="906" y="188"/>
                    <a:pt x="912" y="180"/>
                  </a:cubicBezTo>
                  <a:cubicBezTo>
                    <a:pt x="919" y="172"/>
                    <a:pt x="922" y="160"/>
                    <a:pt x="922" y="144"/>
                  </a:cubicBezTo>
                  <a:close/>
                  <a:moveTo>
                    <a:pt x="1139" y="100"/>
                  </a:moveTo>
                  <a:cubicBezTo>
                    <a:pt x="1139" y="72"/>
                    <a:pt x="1139" y="72"/>
                    <a:pt x="1139" y="72"/>
                  </a:cubicBezTo>
                  <a:cubicBezTo>
                    <a:pt x="1104" y="72"/>
                    <a:pt x="1104" y="72"/>
                    <a:pt x="1104" y="72"/>
                  </a:cubicBezTo>
                  <a:cubicBezTo>
                    <a:pt x="1104" y="29"/>
                    <a:pt x="1104" y="29"/>
                    <a:pt x="1104" y="29"/>
                  </a:cubicBezTo>
                  <a:cubicBezTo>
                    <a:pt x="1103" y="29"/>
                    <a:pt x="1103" y="29"/>
                    <a:pt x="1103" y="29"/>
                  </a:cubicBezTo>
                  <a:cubicBezTo>
                    <a:pt x="1071" y="39"/>
                    <a:pt x="1071" y="39"/>
                    <a:pt x="1071" y="39"/>
                  </a:cubicBezTo>
                  <a:cubicBezTo>
                    <a:pt x="1070" y="40"/>
                    <a:pt x="1070" y="40"/>
                    <a:pt x="1070" y="40"/>
                  </a:cubicBezTo>
                  <a:cubicBezTo>
                    <a:pt x="1070" y="72"/>
                    <a:pt x="1070" y="72"/>
                    <a:pt x="1070" y="72"/>
                  </a:cubicBezTo>
                  <a:cubicBezTo>
                    <a:pt x="1019" y="72"/>
                    <a:pt x="1019" y="72"/>
                    <a:pt x="1019" y="72"/>
                  </a:cubicBezTo>
                  <a:cubicBezTo>
                    <a:pt x="1019" y="54"/>
                    <a:pt x="1019" y="54"/>
                    <a:pt x="1019" y="54"/>
                  </a:cubicBezTo>
                  <a:cubicBezTo>
                    <a:pt x="1019" y="46"/>
                    <a:pt x="1021" y="39"/>
                    <a:pt x="1025" y="35"/>
                  </a:cubicBezTo>
                  <a:cubicBezTo>
                    <a:pt x="1028" y="30"/>
                    <a:pt x="1034" y="28"/>
                    <a:pt x="1040" y="28"/>
                  </a:cubicBezTo>
                  <a:cubicBezTo>
                    <a:pt x="1045" y="28"/>
                    <a:pt x="1050" y="29"/>
                    <a:pt x="1055" y="32"/>
                  </a:cubicBezTo>
                  <a:cubicBezTo>
                    <a:pt x="1057" y="32"/>
                    <a:pt x="1057" y="32"/>
                    <a:pt x="1057" y="32"/>
                  </a:cubicBezTo>
                  <a:cubicBezTo>
                    <a:pt x="1057" y="3"/>
                    <a:pt x="1057" y="3"/>
                    <a:pt x="1057" y="3"/>
                  </a:cubicBezTo>
                  <a:cubicBezTo>
                    <a:pt x="1056" y="3"/>
                    <a:pt x="1056" y="3"/>
                    <a:pt x="1056" y="3"/>
                  </a:cubicBezTo>
                  <a:cubicBezTo>
                    <a:pt x="1051" y="1"/>
                    <a:pt x="1045" y="0"/>
                    <a:pt x="1037" y="0"/>
                  </a:cubicBezTo>
                  <a:cubicBezTo>
                    <a:pt x="1027" y="0"/>
                    <a:pt x="1018" y="3"/>
                    <a:pt x="1010" y="7"/>
                  </a:cubicBezTo>
                  <a:cubicBezTo>
                    <a:pt x="1002" y="11"/>
                    <a:pt x="996" y="17"/>
                    <a:pt x="991" y="25"/>
                  </a:cubicBezTo>
                  <a:cubicBezTo>
                    <a:pt x="987" y="33"/>
                    <a:pt x="985" y="42"/>
                    <a:pt x="985" y="52"/>
                  </a:cubicBezTo>
                  <a:cubicBezTo>
                    <a:pt x="985" y="72"/>
                    <a:pt x="985" y="72"/>
                    <a:pt x="985" y="72"/>
                  </a:cubicBezTo>
                  <a:cubicBezTo>
                    <a:pt x="961" y="72"/>
                    <a:pt x="961" y="72"/>
                    <a:pt x="961" y="72"/>
                  </a:cubicBezTo>
                  <a:cubicBezTo>
                    <a:pt x="961" y="100"/>
                    <a:pt x="961" y="100"/>
                    <a:pt x="961" y="100"/>
                  </a:cubicBezTo>
                  <a:cubicBezTo>
                    <a:pt x="985" y="100"/>
                    <a:pt x="985" y="100"/>
                    <a:pt x="985" y="100"/>
                  </a:cubicBezTo>
                  <a:cubicBezTo>
                    <a:pt x="985" y="217"/>
                    <a:pt x="985" y="217"/>
                    <a:pt x="985" y="217"/>
                  </a:cubicBezTo>
                  <a:cubicBezTo>
                    <a:pt x="1019" y="217"/>
                    <a:pt x="1019" y="217"/>
                    <a:pt x="1019" y="217"/>
                  </a:cubicBezTo>
                  <a:cubicBezTo>
                    <a:pt x="1019" y="100"/>
                    <a:pt x="1019" y="100"/>
                    <a:pt x="1019" y="100"/>
                  </a:cubicBezTo>
                  <a:cubicBezTo>
                    <a:pt x="1070" y="100"/>
                    <a:pt x="1070" y="100"/>
                    <a:pt x="1070" y="100"/>
                  </a:cubicBezTo>
                  <a:cubicBezTo>
                    <a:pt x="1070" y="174"/>
                    <a:pt x="1070" y="174"/>
                    <a:pt x="1070" y="174"/>
                  </a:cubicBezTo>
                  <a:cubicBezTo>
                    <a:pt x="1070" y="205"/>
                    <a:pt x="1084" y="220"/>
                    <a:pt x="1113" y="220"/>
                  </a:cubicBezTo>
                  <a:cubicBezTo>
                    <a:pt x="1118" y="220"/>
                    <a:pt x="1122" y="220"/>
                    <a:pt x="1127" y="219"/>
                  </a:cubicBezTo>
                  <a:cubicBezTo>
                    <a:pt x="1133" y="217"/>
                    <a:pt x="1136" y="216"/>
                    <a:pt x="1138" y="215"/>
                  </a:cubicBezTo>
                  <a:cubicBezTo>
                    <a:pt x="1139" y="215"/>
                    <a:pt x="1139" y="215"/>
                    <a:pt x="1139" y="215"/>
                  </a:cubicBezTo>
                  <a:cubicBezTo>
                    <a:pt x="1139" y="187"/>
                    <a:pt x="1139" y="187"/>
                    <a:pt x="1139" y="187"/>
                  </a:cubicBezTo>
                  <a:cubicBezTo>
                    <a:pt x="1137" y="188"/>
                    <a:pt x="1137" y="188"/>
                    <a:pt x="1137" y="188"/>
                  </a:cubicBezTo>
                  <a:cubicBezTo>
                    <a:pt x="1135" y="189"/>
                    <a:pt x="1133" y="190"/>
                    <a:pt x="1130" y="191"/>
                  </a:cubicBezTo>
                  <a:cubicBezTo>
                    <a:pt x="1127" y="192"/>
                    <a:pt x="1125" y="192"/>
                    <a:pt x="1123" y="192"/>
                  </a:cubicBezTo>
                  <a:cubicBezTo>
                    <a:pt x="1117" y="192"/>
                    <a:pt x="1112" y="190"/>
                    <a:pt x="1109" y="187"/>
                  </a:cubicBezTo>
                  <a:cubicBezTo>
                    <a:pt x="1106" y="183"/>
                    <a:pt x="1104" y="177"/>
                    <a:pt x="1104" y="168"/>
                  </a:cubicBezTo>
                  <a:cubicBezTo>
                    <a:pt x="1104" y="100"/>
                    <a:pt x="1104" y="100"/>
                    <a:pt x="1104" y="100"/>
                  </a:cubicBezTo>
                  <a:lnTo>
                    <a:pt x="1139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Freeform 6"/>
          <p:cNvSpPr>
            <a:spLocks noEditPoints="1"/>
          </p:cNvSpPr>
          <p:nvPr userDrawn="1"/>
        </p:nvSpPr>
        <p:spPr bwMode="auto">
          <a:xfrm>
            <a:off x="5943600" y="2145489"/>
            <a:ext cx="6218238" cy="3637774"/>
          </a:xfrm>
          <a:custGeom>
            <a:avLst/>
            <a:gdLst>
              <a:gd name="T0" fmla="*/ 1776 w 2020"/>
              <a:gd name="T1" fmla="*/ 1074 h 1182"/>
              <a:gd name="T2" fmla="*/ 1629 w 2020"/>
              <a:gd name="T3" fmla="*/ 1146 h 1182"/>
              <a:gd name="T4" fmla="*/ 1498 w 2020"/>
              <a:gd name="T5" fmla="*/ 1016 h 1182"/>
              <a:gd name="T6" fmla="*/ 1543 w 2020"/>
              <a:gd name="T7" fmla="*/ 901 h 1182"/>
              <a:gd name="T8" fmla="*/ 1585 w 2020"/>
              <a:gd name="T9" fmla="*/ 785 h 1182"/>
              <a:gd name="T10" fmla="*/ 1314 w 2020"/>
              <a:gd name="T11" fmla="*/ 756 h 1182"/>
              <a:gd name="T12" fmla="*/ 1061 w 2020"/>
              <a:gd name="T13" fmla="*/ 640 h 1182"/>
              <a:gd name="T14" fmla="*/ 1032 w 2020"/>
              <a:gd name="T15" fmla="*/ 525 h 1182"/>
              <a:gd name="T16" fmla="*/ 848 w 2020"/>
              <a:gd name="T17" fmla="*/ 409 h 1182"/>
              <a:gd name="T18" fmla="*/ 1553 w 2020"/>
              <a:gd name="T19" fmla="*/ 301 h 1182"/>
              <a:gd name="T20" fmla="*/ 1686 w 2020"/>
              <a:gd name="T21" fmla="*/ 185 h 1182"/>
              <a:gd name="T22" fmla="*/ 1237 w 2020"/>
              <a:gd name="T23" fmla="*/ 70 h 1182"/>
              <a:gd name="T24" fmla="*/ 749 w 2020"/>
              <a:gd name="T25" fmla="*/ 185 h 1182"/>
              <a:gd name="T26" fmla="*/ 721 w 2020"/>
              <a:gd name="T27" fmla="*/ 301 h 1182"/>
              <a:gd name="T28" fmla="*/ 366 w 2020"/>
              <a:gd name="T29" fmla="*/ 344 h 1182"/>
              <a:gd name="T30" fmla="*/ 237 w 2020"/>
              <a:gd name="T31" fmla="*/ 228 h 1182"/>
              <a:gd name="T32" fmla="*/ 318 w 2020"/>
              <a:gd name="T33" fmla="*/ 38 h 1182"/>
              <a:gd name="T34" fmla="*/ 353 w 2020"/>
              <a:gd name="T35" fmla="*/ 264 h 1182"/>
              <a:gd name="T36" fmla="*/ 497 w 2020"/>
              <a:gd name="T37" fmla="*/ 373 h 1182"/>
              <a:gd name="T38" fmla="*/ 180 w 2020"/>
              <a:gd name="T39" fmla="*/ 488 h 1182"/>
              <a:gd name="T40" fmla="*/ 190 w 2020"/>
              <a:gd name="T41" fmla="*/ 604 h 1182"/>
              <a:gd name="T42" fmla="*/ 273 w 2020"/>
              <a:gd name="T43" fmla="*/ 720 h 1182"/>
              <a:gd name="T44" fmla="*/ 377 w 2020"/>
              <a:gd name="T45" fmla="*/ 835 h 1182"/>
              <a:gd name="T46" fmla="*/ 446 w 2020"/>
              <a:gd name="T47" fmla="*/ 951 h 1182"/>
              <a:gd name="T48" fmla="*/ 443 w 2020"/>
              <a:gd name="T49" fmla="*/ 1066 h 1182"/>
              <a:gd name="T50" fmla="*/ 955 w 2020"/>
              <a:gd name="T51" fmla="*/ 1030 h 1182"/>
              <a:gd name="T52" fmla="*/ 912 w 2020"/>
              <a:gd name="T53" fmla="*/ 900 h 1182"/>
              <a:gd name="T54" fmla="*/ 898 w 2020"/>
              <a:gd name="T55" fmla="*/ 785 h 1182"/>
              <a:gd name="T56" fmla="*/ 755 w 2020"/>
              <a:gd name="T57" fmla="*/ 669 h 1182"/>
              <a:gd name="T58" fmla="*/ 798 w 2020"/>
              <a:gd name="T59" fmla="*/ 553 h 1182"/>
              <a:gd name="T60" fmla="*/ 761 w 2020"/>
              <a:gd name="T61" fmla="*/ 438 h 1182"/>
              <a:gd name="T62" fmla="*/ 1592 w 2020"/>
              <a:gd name="T63" fmla="*/ 388 h 1182"/>
              <a:gd name="T64" fmla="*/ 1553 w 2020"/>
              <a:gd name="T65" fmla="*/ 503 h 1182"/>
              <a:gd name="T66" fmla="*/ 1526 w 2020"/>
              <a:gd name="T67" fmla="*/ 619 h 1182"/>
              <a:gd name="T68" fmla="*/ 1454 w 2020"/>
              <a:gd name="T69" fmla="*/ 734 h 1182"/>
              <a:gd name="T70" fmla="*/ 1623 w 2020"/>
              <a:gd name="T71" fmla="*/ 792 h 1182"/>
              <a:gd name="T72" fmla="*/ 1681 w 2020"/>
              <a:gd name="T73" fmla="*/ 879 h 1182"/>
              <a:gd name="T74" fmla="*/ 1712 w 2020"/>
              <a:gd name="T75" fmla="*/ 995 h 1182"/>
              <a:gd name="T76" fmla="*/ 1658 w 2020"/>
              <a:gd name="T77" fmla="*/ 1110 h 1182"/>
              <a:gd name="T78" fmla="*/ 1824 w 2020"/>
              <a:gd name="T79" fmla="*/ 1081 h 1182"/>
              <a:gd name="T80" fmla="*/ 2020 w 2020"/>
              <a:gd name="T81" fmla="*/ 870 h 1182"/>
              <a:gd name="T82" fmla="*/ 969 w 2020"/>
              <a:gd name="T83" fmla="*/ 459 h 1182"/>
              <a:gd name="T84" fmla="*/ 860 w 2020"/>
              <a:gd name="T85" fmla="*/ 575 h 1182"/>
              <a:gd name="T86" fmla="*/ 1046 w 2020"/>
              <a:gd name="T87" fmla="*/ 691 h 1182"/>
              <a:gd name="T88" fmla="*/ 1049 w 2020"/>
              <a:gd name="T89" fmla="*/ 806 h 1182"/>
              <a:gd name="T90" fmla="*/ 1017 w 2020"/>
              <a:gd name="T91" fmla="*/ 922 h 1182"/>
              <a:gd name="T92" fmla="*/ 1017 w 2020"/>
              <a:gd name="T93" fmla="*/ 1066 h 1182"/>
              <a:gd name="T94" fmla="*/ 495 w 2020"/>
              <a:gd name="T95" fmla="*/ 1037 h 1182"/>
              <a:gd name="T96" fmla="*/ 593 w 2020"/>
              <a:gd name="T97" fmla="*/ 922 h 1182"/>
              <a:gd name="T98" fmla="*/ 529 w 2020"/>
              <a:gd name="T99" fmla="*/ 806 h 1182"/>
              <a:gd name="T100" fmla="*/ 276 w 2020"/>
              <a:gd name="T101" fmla="*/ 691 h 1182"/>
              <a:gd name="T102" fmla="*/ 381 w 2020"/>
              <a:gd name="T103" fmla="*/ 575 h 1182"/>
              <a:gd name="T104" fmla="*/ 518 w 2020"/>
              <a:gd name="T105" fmla="*/ 459 h 1182"/>
              <a:gd name="T106" fmla="*/ 601 w 2020"/>
              <a:gd name="T107" fmla="*/ 330 h 1182"/>
              <a:gd name="T108" fmla="*/ 581 w 2020"/>
              <a:gd name="T109" fmla="*/ 214 h 1182"/>
              <a:gd name="T110" fmla="*/ 622 w 2020"/>
              <a:gd name="T111" fmla="*/ 99 h 1182"/>
              <a:gd name="T112" fmla="*/ 1075 w 2020"/>
              <a:gd name="T113" fmla="*/ 156 h 1182"/>
              <a:gd name="T114" fmla="*/ 940 w 2020"/>
              <a:gd name="T115" fmla="*/ 272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020" h="1182">
                <a:moveTo>
                  <a:pt x="2001" y="851"/>
                </a:moveTo>
                <a:cubicBezTo>
                  <a:pt x="1990" y="851"/>
                  <a:pt x="1982" y="860"/>
                  <a:pt x="1982" y="870"/>
                </a:cubicBezTo>
                <a:cubicBezTo>
                  <a:pt x="1982" y="878"/>
                  <a:pt x="1987" y="885"/>
                  <a:pt x="1994" y="887"/>
                </a:cubicBezTo>
                <a:cubicBezTo>
                  <a:pt x="1988" y="947"/>
                  <a:pt x="1938" y="995"/>
                  <a:pt x="1876" y="995"/>
                </a:cubicBezTo>
                <a:cubicBezTo>
                  <a:pt x="1791" y="995"/>
                  <a:pt x="1791" y="995"/>
                  <a:pt x="1791" y="995"/>
                </a:cubicBezTo>
                <a:cubicBezTo>
                  <a:pt x="1779" y="995"/>
                  <a:pt x="1770" y="1004"/>
                  <a:pt x="1770" y="1016"/>
                </a:cubicBezTo>
                <a:cubicBezTo>
                  <a:pt x="1770" y="1028"/>
                  <a:pt x="1779" y="1038"/>
                  <a:pt x="1791" y="1038"/>
                </a:cubicBezTo>
                <a:cubicBezTo>
                  <a:pt x="1843" y="1038"/>
                  <a:pt x="1843" y="1038"/>
                  <a:pt x="1843" y="1038"/>
                </a:cubicBezTo>
                <a:cubicBezTo>
                  <a:pt x="1847" y="1038"/>
                  <a:pt x="1850" y="1041"/>
                  <a:pt x="1850" y="1045"/>
                </a:cubicBezTo>
                <a:cubicBezTo>
                  <a:pt x="1850" y="1049"/>
                  <a:pt x="1847" y="1052"/>
                  <a:pt x="1843" y="1052"/>
                </a:cubicBezTo>
                <a:cubicBezTo>
                  <a:pt x="1797" y="1052"/>
                  <a:pt x="1797" y="1052"/>
                  <a:pt x="1797" y="1052"/>
                </a:cubicBezTo>
                <a:cubicBezTo>
                  <a:pt x="1785" y="1052"/>
                  <a:pt x="1776" y="1062"/>
                  <a:pt x="1776" y="1074"/>
                </a:cubicBezTo>
                <a:cubicBezTo>
                  <a:pt x="1776" y="1086"/>
                  <a:pt x="1785" y="1096"/>
                  <a:pt x="1797" y="1096"/>
                </a:cubicBezTo>
                <a:cubicBezTo>
                  <a:pt x="1824" y="1096"/>
                  <a:pt x="1824" y="1096"/>
                  <a:pt x="1824" y="1096"/>
                </a:cubicBezTo>
                <a:cubicBezTo>
                  <a:pt x="1828" y="1096"/>
                  <a:pt x="1832" y="1099"/>
                  <a:pt x="1832" y="1103"/>
                </a:cubicBezTo>
                <a:cubicBezTo>
                  <a:pt x="1832" y="1107"/>
                  <a:pt x="1828" y="1110"/>
                  <a:pt x="1824" y="1110"/>
                </a:cubicBezTo>
                <a:cubicBezTo>
                  <a:pt x="1766" y="1110"/>
                  <a:pt x="1766" y="1110"/>
                  <a:pt x="1766" y="1110"/>
                </a:cubicBezTo>
                <a:cubicBezTo>
                  <a:pt x="1754" y="1110"/>
                  <a:pt x="1744" y="1120"/>
                  <a:pt x="1744" y="1132"/>
                </a:cubicBezTo>
                <a:cubicBezTo>
                  <a:pt x="1744" y="1144"/>
                  <a:pt x="1754" y="1153"/>
                  <a:pt x="1766" y="1153"/>
                </a:cubicBezTo>
                <a:cubicBezTo>
                  <a:pt x="1789" y="1153"/>
                  <a:pt x="1789" y="1153"/>
                  <a:pt x="1789" y="1153"/>
                </a:cubicBezTo>
                <a:cubicBezTo>
                  <a:pt x="1793" y="1153"/>
                  <a:pt x="1797" y="1157"/>
                  <a:pt x="1797" y="1161"/>
                </a:cubicBezTo>
                <a:cubicBezTo>
                  <a:pt x="1797" y="1165"/>
                  <a:pt x="1793" y="1168"/>
                  <a:pt x="1789" y="1168"/>
                </a:cubicBezTo>
                <a:cubicBezTo>
                  <a:pt x="1650" y="1168"/>
                  <a:pt x="1650" y="1168"/>
                  <a:pt x="1650" y="1168"/>
                </a:cubicBezTo>
                <a:cubicBezTo>
                  <a:pt x="1638" y="1168"/>
                  <a:pt x="1629" y="1158"/>
                  <a:pt x="1629" y="1146"/>
                </a:cubicBezTo>
                <a:cubicBezTo>
                  <a:pt x="1629" y="1134"/>
                  <a:pt x="1638" y="1125"/>
                  <a:pt x="1650" y="1125"/>
                </a:cubicBezTo>
                <a:cubicBezTo>
                  <a:pt x="1658" y="1125"/>
                  <a:pt x="1658" y="1125"/>
                  <a:pt x="1658" y="1125"/>
                </a:cubicBezTo>
                <a:cubicBezTo>
                  <a:pt x="1670" y="1125"/>
                  <a:pt x="1680" y="1115"/>
                  <a:pt x="1680" y="1103"/>
                </a:cubicBezTo>
                <a:cubicBezTo>
                  <a:pt x="1680" y="1091"/>
                  <a:pt x="1670" y="1081"/>
                  <a:pt x="1658" y="1081"/>
                </a:cubicBezTo>
                <a:cubicBezTo>
                  <a:pt x="1635" y="1081"/>
                  <a:pt x="1635" y="1081"/>
                  <a:pt x="1635" y="1081"/>
                </a:cubicBezTo>
                <a:cubicBezTo>
                  <a:pt x="1631" y="1081"/>
                  <a:pt x="1628" y="1078"/>
                  <a:pt x="1628" y="1074"/>
                </a:cubicBezTo>
                <a:cubicBezTo>
                  <a:pt x="1628" y="1070"/>
                  <a:pt x="1631" y="1067"/>
                  <a:pt x="1635" y="1067"/>
                </a:cubicBezTo>
                <a:cubicBezTo>
                  <a:pt x="1693" y="1067"/>
                  <a:pt x="1693" y="1067"/>
                  <a:pt x="1693" y="1067"/>
                </a:cubicBezTo>
                <a:cubicBezTo>
                  <a:pt x="1705" y="1067"/>
                  <a:pt x="1715" y="1057"/>
                  <a:pt x="1715" y="1045"/>
                </a:cubicBezTo>
                <a:cubicBezTo>
                  <a:pt x="1715" y="1033"/>
                  <a:pt x="1705" y="1024"/>
                  <a:pt x="1693" y="1024"/>
                </a:cubicBezTo>
                <a:cubicBezTo>
                  <a:pt x="1505" y="1024"/>
                  <a:pt x="1505" y="1024"/>
                  <a:pt x="1505" y="1024"/>
                </a:cubicBezTo>
                <a:cubicBezTo>
                  <a:pt x="1501" y="1024"/>
                  <a:pt x="1498" y="1020"/>
                  <a:pt x="1498" y="1016"/>
                </a:cubicBezTo>
                <a:cubicBezTo>
                  <a:pt x="1498" y="1012"/>
                  <a:pt x="1501" y="1009"/>
                  <a:pt x="1505" y="1009"/>
                </a:cubicBezTo>
                <a:cubicBezTo>
                  <a:pt x="1712" y="1009"/>
                  <a:pt x="1712" y="1009"/>
                  <a:pt x="1712" y="1009"/>
                </a:cubicBezTo>
                <a:cubicBezTo>
                  <a:pt x="1724" y="1009"/>
                  <a:pt x="1733" y="999"/>
                  <a:pt x="1733" y="987"/>
                </a:cubicBezTo>
                <a:cubicBezTo>
                  <a:pt x="1733" y="975"/>
                  <a:pt x="1724" y="966"/>
                  <a:pt x="1712" y="966"/>
                </a:cubicBezTo>
                <a:cubicBezTo>
                  <a:pt x="1504" y="966"/>
                  <a:pt x="1504" y="966"/>
                  <a:pt x="1504" y="966"/>
                </a:cubicBezTo>
                <a:cubicBezTo>
                  <a:pt x="1500" y="966"/>
                  <a:pt x="1496" y="962"/>
                  <a:pt x="1496" y="958"/>
                </a:cubicBezTo>
                <a:cubicBezTo>
                  <a:pt x="1496" y="954"/>
                  <a:pt x="1500" y="951"/>
                  <a:pt x="1504" y="951"/>
                </a:cubicBezTo>
                <a:cubicBezTo>
                  <a:pt x="1697" y="951"/>
                  <a:pt x="1697" y="951"/>
                  <a:pt x="1697" y="951"/>
                </a:cubicBezTo>
                <a:cubicBezTo>
                  <a:pt x="1709" y="951"/>
                  <a:pt x="1718" y="941"/>
                  <a:pt x="1718" y="929"/>
                </a:cubicBezTo>
                <a:cubicBezTo>
                  <a:pt x="1718" y="918"/>
                  <a:pt x="1709" y="908"/>
                  <a:pt x="1697" y="908"/>
                </a:cubicBezTo>
                <a:cubicBezTo>
                  <a:pt x="1550" y="908"/>
                  <a:pt x="1550" y="908"/>
                  <a:pt x="1550" y="908"/>
                </a:cubicBezTo>
                <a:cubicBezTo>
                  <a:pt x="1546" y="908"/>
                  <a:pt x="1543" y="905"/>
                  <a:pt x="1543" y="901"/>
                </a:cubicBezTo>
                <a:cubicBezTo>
                  <a:pt x="1543" y="897"/>
                  <a:pt x="1546" y="893"/>
                  <a:pt x="1550" y="893"/>
                </a:cubicBezTo>
                <a:cubicBezTo>
                  <a:pt x="1681" y="893"/>
                  <a:pt x="1681" y="893"/>
                  <a:pt x="1681" y="893"/>
                </a:cubicBezTo>
                <a:cubicBezTo>
                  <a:pt x="1701" y="893"/>
                  <a:pt x="1718" y="877"/>
                  <a:pt x="1718" y="857"/>
                </a:cubicBezTo>
                <a:cubicBezTo>
                  <a:pt x="1718" y="837"/>
                  <a:pt x="1701" y="821"/>
                  <a:pt x="1681" y="821"/>
                </a:cubicBezTo>
                <a:cubicBezTo>
                  <a:pt x="1673" y="821"/>
                  <a:pt x="1673" y="821"/>
                  <a:pt x="1673" y="821"/>
                </a:cubicBezTo>
                <a:cubicBezTo>
                  <a:pt x="1669" y="821"/>
                  <a:pt x="1666" y="818"/>
                  <a:pt x="1666" y="814"/>
                </a:cubicBezTo>
                <a:cubicBezTo>
                  <a:pt x="1666" y="810"/>
                  <a:pt x="1669" y="807"/>
                  <a:pt x="1673" y="807"/>
                </a:cubicBezTo>
                <a:cubicBezTo>
                  <a:pt x="1683" y="807"/>
                  <a:pt x="1683" y="807"/>
                  <a:pt x="1683" y="807"/>
                </a:cubicBezTo>
                <a:cubicBezTo>
                  <a:pt x="1694" y="807"/>
                  <a:pt x="1704" y="797"/>
                  <a:pt x="1704" y="785"/>
                </a:cubicBezTo>
                <a:cubicBezTo>
                  <a:pt x="1704" y="773"/>
                  <a:pt x="1694" y="763"/>
                  <a:pt x="1683" y="763"/>
                </a:cubicBezTo>
                <a:cubicBezTo>
                  <a:pt x="1607" y="763"/>
                  <a:pt x="1607" y="763"/>
                  <a:pt x="1607" y="763"/>
                </a:cubicBezTo>
                <a:cubicBezTo>
                  <a:pt x="1595" y="763"/>
                  <a:pt x="1585" y="773"/>
                  <a:pt x="1585" y="785"/>
                </a:cubicBezTo>
                <a:cubicBezTo>
                  <a:pt x="1585" y="797"/>
                  <a:pt x="1595" y="807"/>
                  <a:pt x="1607" y="807"/>
                </a:cubicBezTo>
                <a:cubicBezTo>
                  <a:pt x="1623" y="807"/>
                  <a:pt x="1623" y="807"/>
                  <a:pt x="1623" y="807"/>
                </a:cubicBezTo>
                <a:cubicBezTo>
                  <a:pt x="1627" y="807"/>
                  <a:pt x="1631" y="810"/>
                  <a:pt x="1631" y="814"/>
                </a:cubicBezTo>
                <a:cubicBezTo>
                  <a:pt x="1631" y="818"/>
                  <a:pt x="1627" y="821"/>
                  <a:pt x="1623" y="821"/>
                </a:cubicBezTo>
                <a:cubicBezTo>
                  <a:pt x="1455" y="821"/>
                  <a:pt x="1455" y="821"/>
                  <a:pt x="1455" y="821"/>
                </a:cubicBezTo>
                <a:cubicBezTo>
                  <a:pt x="1451" y="821"/>
                  <a:pt x="1448" y="818"/>
                  <a:pt x="1448" y="814"/>
                </a:cubicBezTo>
                <a:cubicBezTo>
                  <a:pt x="1448" y="810"/>
                  <a:pt x="1451" y="807"/>
                  <a:pt x="1455" y="807"/>
                </a:cubicBezTo>
                <a:cubicBezTo>
                  <a:pt x="1549" y="807"/>
                  <a:pt x="1549" y="807"/>
                  <a:pt x="1549" y="807"/>
                </a:cubicBezTo>
                <a:cubicBezTo>
                  <a:pt x="1561" y="807"/>
                  <a:pt x="1571" y="797"/>
                  <a:pt x="1571" y="785"/>
                </a:cubicBezTo>
                <a:cubicBezTo>
                  <a:pt x="1571" y="773"/>
                  <a:pt x="1561" y="763"/>
                  <a:pt x="1549" y="763"/>
                </a:cubicBezTo>
                <a:cubicBezTo>
                  <a:pt x="1321" y="763"/>
                  <a:pt x="1321" y="763"/>
                  <a:pt x="1321" y="763"/>
                </a:cubicBezTo>
                <a:cubicBezTo>
                  <a:pt x="1317" y="763"/>
                  <a:pt x="1314" y="760"/>
                  <a:pt x="1314" y="756"/>
                </a:cubicBezTo>
                <a:cubicBezTo>
                  <a:pt x="1314" y="752"/>
                  <a:pt x="1317" y="749"/>
                  <a:pt x="1321" y="749"/>
                </a:cubicBezTo>
                <a:cubicBezTo>
                  <a:pt x="1454" y="749"/>
                  <a:pt x="1454" y="749"/>
                  <a:pt x="1454" y="749"/>
                </a:cubicBezTo>
                <a:cubicBezTo>
                  <a:pt x="1466" y="749"/>
                  <a:pt x="1475" y="739"/>
                  <a:pt x="1475" y="727"/>
                </a:cubicBezTo>
                <a:cubicBezTo>
                  <a:pt x="1475" y="715"/>
                  <a:pt x="1466" y="706"/>
                  <a:pt x="1454" y="706"/>
                </a:cubicBezTo>
                <a:cubicBezTo>
                  <a:pt x="1287" y="706"/>
                  <a:pt x="1287" y="706"/>
                  <a:pt x="1287" y="706"/>
                </a:cubicBezTo>
                <a:cubicBezTo>
                  <a:pt x="1283" y="706"/>
                  <a:pt x="1280" y="702"/>
                  <a:pt x="1280" y="698"/>
                </a:cubicBezTo>
                <a:cubicBezTo>
                  <a:pt x="1280" y="694"/>
                  <a:pt x="1283" y="691"/>
                  <a:pt x="1287" y="691"/>
                </a:cubicBezTo>
                <a:cubicBezTo>
                  <a:pt x="1436" y="691"/>
                  <a:pt x="1436" y="691"/>
                  <a:pt x="1436" y="691"/>
                </a:cubicBezTo>
                <a:cubicBezTo>
                  <a:pt x="1448" y="691"/>
                  <a:pt x="1458" y="681"/>
                  <a:pt x="1458" y="669"/>
                </a:cubicBezTo>
                <a:cubicBezTo>
                  <a:pt x="1458" y="657"/>
                  <a:pt x="1448" y="648"/>
                  <a:pt x="1436" y="648"/>
                </a:cubicBezTo>
                <a:cubicBezTo>
                  <a:pt x="1068" y="648"/>
                  <a:pt x="1068" y="648"/>
                  <a:pt x="1068" y="648"/>
                </a:cubicBezTo>
                <a:cubicBezTo>
                  <a:pt x="1064" y="648"/>
                  <a:pt x="1061" y="644"/>
                  <a:pt x="1061" y="640"/>
                </a:cubicBezTo>
                <a:cubicBezTo>
                  <a:pt x="1061" y="636"/>
                  <a:pt x="1064" y="633"/>
                  <a:pt x="1068" y="633"/>
                </a:cubicBezTo>
                <a:cubicBezTo>
                  <a:pt x="1526" y="633"/>
                  <a:pt x="1526" y="633"/>
                  <a:pt x="1526" y="633"/>
                </a:cubicBezTo>
                <a:cubicBezTo>
                  <a:pt x="1538" y="633"/>
                  <a:pt x="1548" y="623"/>
                  <a:pt x="1548" y="612"/>
                </a:cubicBezTo>
                <a:cubicBezTo>
                  <a:pt x="1548" y="600"/>
                  <a:pt x="1538" y="590"/>
                  <a:pt x="1526" y="590"/>
                </a:cubicBezTo>
                <a:cubicBezTo>
                  <a:pt x="1019" y="590"/>
                  <a:pt x="1019" y="590"/>
                  <a:pt x="1019" y="590"/>
                </a:cubicBezTo>
                <a:cubicBezTo>
                  <a:pt x="1015" y="590"/>
                  <a:pt x="1012" y="587"/>
                  <a:pt x="1012" y="583"/>
                </a:cubicBezTo>
                <a:cubicBezTo>
                  <a:pt x="1012" y="579"/>
                  <a:pt x="1015" y="575"/>
                  <a:pt x="1019" y="575"/>
                </a:cubicBezTo>
                <a:cubicBezTo>
                  <a:pt x="1528" y="575"/>
                  <a:pt x="1528" y="575"/>
                  <a:pt x="1528" y="575"/>
                </a:cubicBezTo>
                <a:cubicBezTo>
                  <a:pt x="1540" y="575"/>
                  <a:pt x="1550" y="566"/>
                  <a:pt x="1550" y="554"/>
                </a:cubicBezTo>
                <a:cubicBezTo>
                  <a:pt x="1550" y="542"/>
                  <a:pt x="1540" y="532"/>
                  <a:pt x="1528" y="532"/>
                </a:cubicBezTo>
                <a:cubicBezTo>
                  <a:pt x="1039" y="532"/>
                  <a:pt x="1039" y="532"/>
                  <a:pt x="1039" y="532"/>
                </a:cubicBezTo>
                <a:cubicBezTo>
                  <a:pt x="1035" y="532"/>
                  <a:pt x="1032" y="529"/>
                  <a:pt x="1032" y="525"/>
                </a:cubicBezTo>
                <a:cubicBezTo>
                  <a:pt x="1032" y="521"/>
                  <a:pt x="1035" y="518"/>
                  <a:pt x="1039" y="518"/>
                </a:cubicBezTo>
                <a:cubicBezTo>
                  <a:pt x="1553" y="518"/>
                  <a:pt x="1553" y="518"/>
                  <a:pt x="1553" y="518"/>
                </a:cubicBezTo>
                <a:cubicBezTo>
                  <a:pt x="1564" y="518"/>
                  <a:pt x="1574" y="508"/>
                  <a:pt x="1574" y="496"/>
                </a:cubicBezTo>
                <a:cubicBezTo>
                  <a:pt x="1574" y="484"/>
                  <a:pt x="1564" y="474"/>
                  <a:pt x="1553" y="474"/>
                </a:cubicBezTo>
                <a:cubicBezTo>
                  <a:pt x="1039" y="474"/>
                  <a:pt x="1039" y="474"/>
                  <a:pt x="1039" y="474"/>
                </a:cubicBezTo>
                <a:cubicBezTo>
                  <a:pt x="1035" y="474"/>
                  <a:pt x="1032" y="471"/>
                  <a:pt x="1032" y="467"/>
                </a:cubicBezTo>
                <a:cubicBezTo>
                  <a:pt x="1032" y="463"/>
                  <a:pt x="1035" y="460"/>
                  <a:pt x="1039" y="460"/>
                </a:cubicBezTo>
                <a:cubicBezTo>
                  <a:pt x="1592" y="460"/>
                  <a:pt x="1592" y="460"/>
                  <a:pt x="1592" y="460"/>
                </a:cubicBezTo>
                <a:cubicBezTo>
                  <a:pt x="1603" y="460"/>
                  <a:pt x="1613" y="450"/>
                  <a:pt x="1613" y="438"/>
                </a:cubicBezTo>
                <a:cubicBezTo>
                  <a:pt x="1613" y="426"/>
                  <a:pt x="1603" y="416"/>
                  <a:pt x="1592" y="416"/>
                </a:cubicBezTo>
                <a:cubicBezTo>
                  <a:pt x="855" y="416"/>
                  <a:pt x="855" y="416"/>
                  <a:pt x="855" y="416"/>
                </a:cubicBezTo>
                <a:cubicBezTo>
                  <a:pt x="851" y="416"/>
                  <a:pt x="848" y="413"/>
                  <a:pt x="848" y="409"/>
                </a:cubicBezTo>
                <a:cubicBezTo>
                  <a:pt x="848" y="405"/>
                  <a:pt x="851" y="402"/>
                  <a:pt x="855" y="402"/>
                </a:cubicBezTo>
                <a:cubicBezTo>
                  <a:pt x="1592" y="402"/>
                  <a:pt x="1592" y="402"/>
                  <a:pt x="1592" y="402"/>
                </a:cubicBezTo>
                <a:cubicBezTo>
                  <a:pt x="1603" y="402"/>
                  <a:pt x="1613" y="392"/>
                  <a:pt x="1613" y="380"/>
                </a:cubicBezTo>
                <a:cubicBezTo>
                  <a:pt x="1613" y="368"/>
                  <a:pt x="1603" y="359"/>
                  <a:pt x="1592" y="359"/>
                </a:cubicBezTo>
                <a:cubicBezTo>
                  <a:pt x="902" y="359"/>
                  <a:pt x="902" y="359"/>
                  <a:pt x="902" y="359"/>
                </a:cubicBezTo>
                <a:cubicBezTo>
                  <a:pt x="902" y="358"/>
                  <a:pt x="902" y="358"/>
                  <a:pt x="902" y="358"/>
                </a:cubicBezTo>
                <a:cubicBezTo>
                  <a:pt x="886" y="358"/>
                  <a:pt x="886" y="358"/>
                  <a:pt x="886" y="358"/>
                </a:cubicBezTo>
                <a:cubicBezTo>
                  <a:pt x="883" y="357"/>
                  <a:pt x="881" y="355"/>
                  <a:pt x="881" y="351"/>
                </a:cubicBezTo>
                <a:cubicBezTo>
                  <a:pt x="881" y="347"/>
                  <a:pt x="884" y="344"/>
                  <a:pt x="888" y="344"/>
                </a:cubicBezTo>
                <a:cubicBezTo>
                  <a:pt x="1553" y="344"/>
                  <a:pt x="1553" y="344"/>
                  <a:pt x="1553" y="344"/>
                </a:cubicBezTo>
                <a:cubicBezTo>
                  <a:pt x="1565" y="344"/>
                  <a:pt x="1575" y="334"/>
                  <a:pt x="1575" y="322"/>
                </a:cubicBezTo>
                <a:cubicBezTo>
                  <a:pt x="1575" y="311"/>
                  <a:pt x="1565" y="301"/>
                  <a:pt x="1553" y="301"/>
                </a:cubicBezTo>
                <a:cubicBezTo>
                  <a:pt x="940" y="301"/>
                  <a:pt x="940" y="301"/>
                  <a:pt x="940" y="301"/>
                </a:cubicBezTo>
                <a:cubicBezTo>
                  <a:pt x="936" y="301"/>
                  <a:pt x="933" y="298"/>
                  <a:pt x="933" y="294"/>
                </a:cubicBezTo>
                <a:cubicBezTo>
                  <a:pt x="933" y="290"/>
                  <a:pt x="936" y="286"/>
                  <a:pt x="940" y="286"/>
                </a:cubicBezTo>
                <a:cubicBezTo>
                  <a:pt x="1683" y="286"/>
                  <a:pt x="1683" y="286"/>
                  <a:pt x="1683" y="286"/>
                </a:cubicBezTo>
                <a:cubicBezTo>
                  <a:pt x="1695" y="286"/>
                  <a:pt x="1705" y="277"/>
                  <a:pt x="1705" y="265"/>
                </a:cubicBezTo>
                <a:cubicBezTo>
                  <a:pt x="1705" y="253"/>
                  <a:pt x="1695" y="243"/>
                  <a:pt x="1683" y="243"/>
                </a:cubicBezTo>
                <a:cubicBezTo>
                  <a:pt x="1145" y="243"/>
                  <a:pt x="1145" y="243"/>
                  <a:pt x="1145" y="243"/>
                </a:cubicBezTo>
                <a:cubicBezTo>
                  <a:pt x="1141" y="243"/>
                  <a:pt x="1137" y="240"/>
                  <a:pt x="1137" y="236"/>
                </a:cubicBezTo>
                <a:cubicBezTo>
                  <a:pt x="1137" y="232"/>
                  <a:pt x="1141" y="228"/>
                  <a:pt x="1145" y="228"/>
                </a:cubicBezTo>
                <a:cubicBezTo>
                  <a:pt x="1686" y="228"/>
                  <a:pt x="1686" y="228"/>
                  <a:pt x="1686" y="228"/>
                </a:cubicBezTo>
                <a:cubicBezTo>
                  <a:pt x="1698" y="228"/>
                  <a:pt x="1708" y="219"/>
                  <a:pt x="1708" y="207"/>
                </a:cubicBezTo>
                <a:cubicBezTo>
                  <a:pt x="1708" y="195"/>
                  <a:pt x="1698" y="185"/>
                  <a:pt x="1686" y="185"/>
                </a:cubicBezTo>
                <a:cubicBezTo>
                  <a:pt x="1075" y="185"/>
                  <a:pt x="1075" y="185"/>
                  <a:pt x="1075" y="185"/>
                </a:cubicBezTo>
                <a:cubicBezTo>
                  <a:pt x="1071" y="185"/>
                  <a:pt x="1068" y="182"/>
                  <a:pt x="1068" y="178"/>
                </a:cubicBezTo>
                <a:cubicBezTo>
                  <a:pt x="1068" y="174"/>
                  <a:pt x="1071" y="171"/>
                  <a:pt x="1075" y="171"/>
                </a:cubicBezTo>
                <a:cubicBezTo>
                  <a:pt x="1693" y="171"/>
                  <a:pt x="1693" y="171"/>
                  <a:pt x="1693" y="171"/>
                </a:cubicBezTo>
                <a:cubicBezTo>
                  <a:pt x="1705" y="171"/>
                  <a:pt x="1715" y="161"/>
                  <a:pt x="1715" y="149"/>
                </a:cubicBezTo>
                <a:cubicBezTo>
                  <a:pt x="1715" y="137"/>
                  <a:pt x="1705" y="127"/>
                  <a:pt x="1693" y="127"/>
                </a:cubicBezTo>
                <a:cubicBezTo>
                  <a:pt x="1225" y="127"/>
                  <a:pt x="1225" y="127"/>
                  <a:pt x="1225" y="127"/>
                </a:cubicBezTo>
                <a:cubicBezTo>
                  <a:pt x="1221" y="127"/>
                  <a:pt x="1218" y="124"/>
                  <a:pt x="1218" y="120"/>
                </a:cubicBezTo>
                <a:cubicBezTo>
                  <a:pt x="1218" y="116"/>
                  <a:pt x="1221" y="113"/>
                  <a:pt x="1225" y="113"/>
                </a:cubicBezTo>
                <a:cubicBezTo>
                  <a:pt x="1237" y="113"/>
                  <a:pt x="1237" y="113"/>
                  <a:pt x="1237" y="113"/>
                </a:cubicBezTo>
                <a:cubicBezTo>
                  <a:pt x="1249" y="113"/>
                  <a:pt x="1258" y="103"/>
                  <a:pt x="1258" y="91"/>
                </a:cubicBezTo>
                <a:cubicBezTo>
                  <a:pt x="1258" y="79"/>
                  <a:pt x="1249" y="70"/>
                  <a:pt x="1237" y="70"/>
                </a:cubicBezTo>
                <a:cubicBezTo>
                  <a:pt x="622" y="70"/>
                  <a:pt x="622" y="70"/>
                  <a:pt x="622" y="70"/>
                </a:cubicBezTo>
                <a:cubicBezTo>
                  <a:pt x="610" y="70"/>
                  <a:pt x="600" y="79"/>
                  <a:pt x="600" y="91"/>
                </a:cubicBezTo>
                <a:cubicBezTo>
                  <a:pt x="600" y="103"/>
                  <a:pt x="610" y="113"/>
                  <a:pt x="622" y="113"/>
                </a:cubicBezTo>
                <a:cubicBezTo>
                  <a:pt x="754" y="113"/>
                  <a:pt x="754" y="113"/>
                  <a:pt x="754" y="113"/>
                </a:cubicBezTo>
                <a:cubicBezTo>
                  <a:pt x="758" y="113"/>
                  <a:pt x="762" y="116"/>
                  <a:pt x="762" y="120"/>
                </a:cubicBezTo>
                <a:cubicBezTo>
                  <a:pt x="762" y="124"/>
                  <a:pt x="758" y="127"/>
                  <a:pt x="754" y="127"/>
                </a:cubicBezTo>
                <a:cubicBezTo>
                  <a:pt x="561" y="127"/>
                  <a:pt x="561" y="127"/>
                  <a:pt x="561" y="127"/>
                </a:cubicBezTo>
                <a:cubicBezTo>
                  <a:pt x="549" y="127"/>
                  <a:pt x="540" y="137"/>
                  <a:pt x="540" y="149"/>
                </a:cubicBezTo>
                <a:cubicBezTo>
                  <a:pt x="540" y="161"/>
                  <a:pt x="549" y="171"/>
                  <a:pt x="561" y="171"/>
                </a:cubicBezTo>
                <a:cubicBezTo>
                  <a:pt x="749" y="171"/>
                  <a:pt x="749" y="171"/>
                  <a:pt x="749" y="171"/>
                </a:cubicBezTo>
                <a:cubicBezTo>
                  <a:pt x="753" y="171"/>
                  <a:pt x="756" y="174"/>
                  <a:pt x="756" y="178"/>
                </a:cubicBezTo>
                <a:cubicBezTo>
                  <a:pt x="756" y="182"/>
                  <a:pt x="753" y="185"/>
                  <a:pt x="749" y="185"/>
                </a:cubicBezTo>
                <a:cubicBezTo>
                  <a:pt x="581" y="185"/>
                  <a:pt x="581" y="185"/>
                  <a:pt x="581" y="185"/>
                </a:cubicBezTo>
                <a:cubicBezTo>
                  <a:pt x="569" y="185"/>
                  <a:pt x="559" y="195"/>
                  <a:pt x="559" y="207"/>
                </a:cubicBezTo>
                <a:cubicBezTo>
                  <a:pt x="559" y="219"/>
                  <a:pt x="569" y="228"/>
                  <a:pt x="581" y="228"/>
                </a:cubicBezTo>
                <a:cubicBezTo>
                  <a:pt x="734" y="228"/>
                  <a:pt x="734" y="228"/>
                  <a:pt x="734" y="228"/>
                </a:cubicBezTo>
                <a:cubicBezTo>
                  <a:pt x="738" y="228"/>
                  <a:pt x="741" y="232"/>
                  <a:pt x="741" y="236"/>
                </a:cubicBezTo>
                <a:cubicBezTo>
                  <a:pt x="741" y="240"/>
                  <a:pt x="738" y="243"/>
                  <a:pt x="734" y="243"/>
                </a:cubicBezTo>
                <a:cubicBezTo>
                  <a:pt x="600" y="243"/>
                  <a:pt x="600" y="243"/>
                  <a:pt x="600" y="243"/>
                </a:cubicBezTo>
                <a:cubicBezTo>
                  <a:pt x="588" y="243"/>
                  <a:pt x="579" y="253"/>
                  <a:pt x="579" y="265"/>
                </a:cubicBezTo>
                <a:cubicBezTo>
                  <a:pt x="579" y="277"/>
                  <a:pt x="588" y="286"/>
                  <a:pt x="600" y="286"/>
                </a:cubicBezTo>
                <a:cubicBezTo>
                  <a:pt x="721" y="286"/>
                  <a:pt x="721" y="286"/>
                  <a:pt x="721" y="286"/>
                </a:cubicBezTo>
                <a:cubicBezTo>
                  <a:pt x="725" y="286"/>
                  <a:pt x="728" y="290"/>
                  <a:pt x="728" y="294"/>
                </a:cubicBezTo>
                <a:cubicBezTo>
                  <a:pt x="728" y="298"/>
                  <a:pt x="725" y="301"/>
                  <a:pt x="721" y="301"/>
                </a:cubicBezTo>
                <a:cubicBezTo>
                  <a:pt x="601" y="301"/>
                  <a:pt x="601" y="301"/>
                  <a:pt x="601" y="301"/>
                </a:cubicBezTo>
                <a:cubicBezTo>
                  <a:pt x="590" y="301"/>
                  <a:pt x="580" y="311"/>
                  <a:pt x="580" y="322"/>
                </a:cubicBezTo>
                <a:cubicBezTo>
                  <a:pt x="580" y="334"/>
                  <a:pt x="590" y="344"/>
                  <a:pt x="601" y="344"/>
                </a:cubicBezTo>
                <a:cubicBezTo>
                  <a:pt x="625" y="344"/>
                  <a:pt x="625" y="344"/>
                  <a:pt x="625" y="344"/>
                </a:cubicBezTo>
                <a:cubicBezTo>
                  <a:pt x="629" y="344"/>
                  <a:pt x="632" y="347"/>
                  <a:pt x="632" y="351"/>
                </a:cubicBezTo>
                <a:cubicBezTo>
                  <a:pt x="632" y="355"/>
                  <a:pt x="629" y="359"/>
                  <a:pt x="625" y="359"/>
                </a:cubicBezTo>
                <a:cubicBezTo>
                  <a:pt x="526" y="359"/>
                  <a:pt x="526" y="359"/>
                  <a:pt x="526" y="359"/>
                </a:cubicBezTo>
                <a:cubicBezTo>
                  <a:pt x="525" y="358"/>
                  <a:pt x="523" y="358"/>
                  <a:pt x="522" y="358"/>
                </a:cubicBezTo>
                <a:cubicBezTo>
                  <a:pt x="157" y="358"/>
                  <a:pt x="157" y="358"/>
                  <a:pt x="157" y="358"/>
                </a:cubicBezTo>
                <a:cubicBezTo>
                  <a:pt x="153" y="358"/>
                  <a:pt x="149" y="355"/>
                  <a:pt x="149" y="351"/>
                </a:cubicBezTo>
                <a:cubicBezTo>
                  <a:pt x="149" y="347"/>
                  <a:pt x="153" y="344"/>
                  <a:pt x="157" y="344"/>
                </a:cubicBezTo>
                <a:cubicBezTo>
                  <a:pt x="366" y="344"/>
                  <a:pt x="366" y="344"/>
                  <a:pt x="366" y="344"/>
                </a:cubicBezTo>
                <a:cubicBezTo>
                  <a:pt x="378" y="344"/>
                  <a:pt x="388" y="334"/>
                  <a:pt x="388" y="322"/>
                </a:cubicBezTo>
                <a:cubicBezTo>
                  <a:pt x="388" y="310"/>
                  <a:pt x="378" y="301"/>
                  <a:pt x="366" y="301"/>
                </a:cubicBezTo>
                <a:cubicBezTo>
                  <a:pt x="22" y="301"/>
                  <a:pt x="22" y="301"/>
                  <a:pt x="22" y="301"/>
                </a:cubicBezTo>
                <a:cubicBezTo>
                  <a:pt x="18" y="301"/>
                  <a:pt x="15" y="297"/>
                  <a:pt x="15" y="293"/>
                </a:cubicBezTo>
                <a:cubicBezTo>
                  <a:pt x="15" y="289"/>
                  <a:pt x="18" y="286"/>
                  <a:pt x="22" y="286"/>
                </a:cubicBezTo>
                <a:cubicBezTo>
                  <a:pt x="346" y="286"/>
                  <a:pt x="346" y="286"/>
                  <a:pt x="346" y="286"/>
                </a:cubicBezTo>
                <a:cubicBezTo>
                  <a:pt x="358" y="286"/>
                  <a:pt x="367" y="276"/>
                  <a:pt x="367" y="264"/>
                </a:cubicBezTo>
                <a:cubicBezTo>
                  <a:pt x="367" y="252"/>
                  <a:pt x="358" y="243"/>
                  <a:pt x="346" y="243"/>
                </a:cubicBezTo>
                <a:cubicBezTo>
                  <a:pt x="59" y="243"/>
                  <a:pt x="59" y="243"/>
                  <a:pt x="59" y="243"/>
                </a:cubicBezTo>
                <a:cubicBezTo>
                  <a:pt x="55" y="243"/>
                  <a:pt x="52" y="239"/>
                  <a:pt x="52" y="235"/>
                </a:cubicBezTo>
                <a:cubicBezTo>
                  <a:pt x="52" y="231"/>
                  <a:pt x="55" y="228"/>
                  <a:pt x="59" y="228"/>
                </a:cubicBezTo>
                <a:cubicBezTo>
                  <a:pt x="237" y="228"/>
                  <a:pt x="237" y="228"/>
                  <a:pt x="237" y="228"/>
                </a:cubicBezTo>
                <a:cubicBezTo>
                  <a:pt x="249" y="228"/>
                  <a:pt x="258" y="218"/>
                  <a:pt x="258" y="207"/>
                </a:cubicBezTo>
                <a:cubicBezTo>
                  <a:pt x="258" y="195"/>
                  <a:pt x="249" y="185"/>
                  <a:pt x="237" y="185"/>
                </a:cubicBezTo>
                <a:cubicBezTo>
                  <a:pt x="72" y="185"/>
                  <a:pt x="72" y="185"/>
                  <a:pt x="72" y="185"/>
                </a:cubicBezTo>
                <a:cubicBezTo>
                  <a:pt x="68" y="185"/>
                  <a:pt x="64" y="182"/>
                  <a:pt x="64" y="178"/>
                </a:cubicBezTo>
                <a:cubicBezTo>
                  <a:pt x="64" y="174"/>
                  <a:pt x="68" y="170"/>
                  <a:pt x="72" y="170"/>
                </a:cubicBezTo>
                <a:cubicBezTo>
                  <a:pt x="200" y="170"/>
                  <a:pt x="200" y="170"/>
                  <a:pt x="200" y="170"/>
                </a:cubicBezTo>
                <a:cubicBezTo>
                  <a:pt x="273" y="170"/>
                  <a:pt x="333" y="111"/>
                  <a:pt x="333" y="38"/>
                </a:cubicBezTo>
                <a:cubicBezTo>
                  <a:pt x="344" y="38"/>
                  <a:pt x="344" y="38"/>
                  <a:pt x="344" y="38"/>
                </a:cubicBezTo>
                <a:cubicBezTo>
                  <a:pt x="344" y="0"/>
                  <a:pt x="344" y="0"/>
                  <a:pt x="344" y="0"/>
                </a:cubicBezTo>
                <a:cubicBezTo>
                  <a:pt x="306" y="0"/>
                  <a:pt x="306" y="0"/>
                  <a:pt x="306" y="0"/>
                </a:cubicBezTo>
                <a:cubicBezTo>
                  <a:pt x="306" y="38"/>
                  <a:pt x="306" y="38"/>
                  <a:pt x="306" y="38"/>
                </a:cubicBezTo>
                <a:cubicBezTo>
                  <a:pt x="318" y="38"/>
                  <a:pt x="318" y="38"/>
                  <a:pt x="318" y="38"/>
                </a:cubicBezTo>
                <a:cubicBezTo>
                  <a:pt x="318" y="103"/>
                  <a:pt x="265" y="156"/>
                  <a:pt x="200" y="156"/>
                </a:cubicBezTo>
                <a:cubicBezTo>
                  <a:pt x="72" y="156"/>
                  <a:pt x="72" y="156"/>
                  <a:pt x="72" y="156"/>
                </a:cubicBezTo>
                <a:cubicBezTo>
                  <a:pt x="60" y="156"/>
                  <a:pt x="50" y="166"/>
                  <a:pt x="50" y="178"/>
                </a:cubicBezTo>
                <a:cubicBezTo>
                  <a:pt x="50" y="190"/>
                  <a:pt x="60" y="199"/>
                  <a:pt x="72" y="199"/>
                </a:cubicBezTo>
                <a:cubicBezTo>
                  <a:pt x="237" y="199"/>
                  <a:pt x="237" y="199"/>
                  <a:pt x="237" y="199"/>
                </a:cubicBezTo>
                <a:cubicBezTo>
                  <a:pt x="241" y="199"/>
                  <a:pt x="244" y="202"/>
                  <a:pt x="244" y="207"/>
                </a:cubicBezTo>
                <a:cubicBezTo>
                  <a:pt x="244" y="211"/>
                  <a:pt x="241" y="214"/>
                  <a:pt x="237" y="214"/>
                </a:cubicBezTo>
                <a:cubicBezTo>
                  <a:pt x="59" y="214"/>
                  <a:pt x="59" y="214"/>
                  <a:pt x="59" y="214"/>
                </a:cubicBezTo>
                <a:cubicBezTo>
                  <a:pt x="47" y="214"/>
                  <a:pt x="37" y="224"/>
                  <a:pt x="37" y="235"/>
                </a:cubicBezTo>
                <a:cubicBezTo>
                  <a:pt x="37" y="247"/>
                  <a:pt x="47" y="257"/>
                  <a:pt x="59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50" y="257"/>
                  <a:pt x="353" y="260"/>
                  <a:pt x="353" y="264"/>
                </a:cubicBezTo>
                <a:cubicBezTo>
                  <a:pt x="353" y="268"/>
                  <a:pt x="350" y="272"/>
                  <a:pt x="346" y="272"/>
                </a:cubicBezTo>
                <a:cubicBezTo>
                  <a:pt x="22" y="272"/>
                  <a:pt x="22" y="272"/>
                  <a:pt x="22" y="272"/>
                </a:cubicBezTo>
                <a:cubicBezTo>
                  <a:pt x="10" y="272"/>
                  <a:pt x="0" y="281"/>
                  <a:pt x="0" y="293"/>
                </a:cubicBezTo>
                <a:cubicBezTo>
                  <a:pt x="0" y="305"/>
                  <a:pt x="10" y="315"/>
                  <a:pt x="22" y="315"/>
                </a:cubicBezTo>
                <a:cubicBezTo>
                  <a:pt x="366" y="315"/>
                  <a:pt x="366" y="315"/>
                  <a:pt x="366" y="315"/>
                </a:cubicBezTo>
                <a:cubicBezTo>
                  <a:pt x="370" y="315"/>
                  <a:pt x="374" y="318"/>
                  <a:pt x="374" y="322"/>
                </a:cubicBezTo>
                <a:cubicBezTo>
                  <a:pt x="374" y="326"/>
                  <a:pt x="370" y="329"/>
                  <a:pt x="366" y="329"/>
                </a:cubicBezTo>
                <a:cubicBezTo>
                  <a:pt x="157" y="329"/>
                  <a:pt x="157" y="329"/>
                  <a:pt x="157" y="329"/>
                </a:cubicBezTo>
                <a:cubicBezTo>
                  <a:pt x="145" y="329"/>
                  <a:pt x="135" y="339"/>
                  <a:pt x="135" y="351"/>
                </a:cubicBezTo>
                <a:cubicBezTo>
                  <a:pt x="135" y="363"/>
                  <a:pt x="145" y="373"/>
                  <a:pt x="157" y="373"/>
                </a:cubicBezTo>
                <a:cubicBezTo>
                  <a:pt x="497" y="373"/>
                  <a:pt x="497" y="373"/>
                  <a:pt x="497" y="373"/>
                </a:cubicBezTo>
                <a:cubicBezTo>
                  <a:pt x="497" y="373"/>
                  <a:pt x="497" y="373"/>
                  <a:pt x="497" y="373"/>
                </a:cubicBezTo>
                <a:cubicBezTo>
                  <a:pt x="524" y="373"/>
                  <a:pt x="524" y="373"/>
                  <a:pt x="524" y="373"/>
                </a:cubicBezTo>
                <a:cubicBezTo>
                  <a:pt x="527" y="374"/>
                  <a:pt x="530" y="377"/>
                  <a:pt x="530" y="380"/>
                </a:cubicBezTo>
                <a:cubicBezTo>
                  <a:pt x="530" y="384"/>
                  <a:pt x="526" y="387"/>
                  <a:pt x="522" y="387"/>
                </a:cubicBezTo>
                <a:cubicBezTo>
                  <a:pt x="164" y="387"/>
                  <a:pt x="164" y="387"/>
                  <a:pt x="164" y="387"/>
                </a:cubicBezTo>
                <a:cubicBezTo>
                  <a:pt x="152" y="387"/>
                  <a:pt x="142" y="397"/>
                  <a:pt x="142" y="409"/>
                </a:cubicBezTo>
                <a:cubicBezTo>
                  <a:pt x="142" y="421"/>
                  <a:pt x="152" y="430"/>
                  <a:pt x="164" y="430"/>
                </a:cubicBezTo>
                <a:cubicBezTo>
                  <a:pt x="518" y="430"/>
                  <a:pt x="518" y="430"/>
                  <a:pt x="518" y="430"/>
                </a:cubicBezTo>
                <a:cubicBezTo>
                  <a:pt x="522" y="430"/>
                  <a:pt x="525" y="434"/>
                  <a:pt x="525" y="438"/>
                </a:cubicBezTo>
                <a:cubicBezTo>
                  <a:pt x="525" y="442"/>
                  <a:pt x="522" y="445"/>
                  <a:pt x="518" y="445"/>
                </a:cubicBezTo>
                <a:cubicBezTo>
                  <a:pt x="180" y="445"/>
                  <a:pt x="180" y="445"/>
                  <a:pt x="180" y="445"/>
                </a:cubicBezTo>
                <a:cubicBezTo>
                  <a:pt x="168" y="445"/>
                  <a:pt x="158" y="455"/>
                  <a:pt x="158" y="467"/>
                </a:cubicBezTo>
                <a:cubicBezTo>
                  <a:pt x="158" y="479"/>
                  <a:pt x="168" y="488"/>
                  <a:pt x="180" y="488"/>
                </a:cubicBezTo>
                <a:cubicBezTo>
                  <a:pt x="433" y="488"/>
                  <a:pt x="433" y="488"/>
                  <a:pt x="433" y="488"/>
                </a:cubicBezTo>
                <a:cubicBezTo>
                  <a:pt x="437" y="488"/>
                  <a:pt x="440" y="492"/>
                  <a:pt x="440" y="496"/>
                </a:cubicBezTo>
                <a:cubicBezTo>
                  <a:pt x="440" y="500"/>
                  <a:pt x="437" y="503"/>
                  <a:pt x="433" y="503"/>
                </a:cubicBezTo>
                <a:cubicBezTo>
                  <a:pt x="162" y="503"/>
                  <a:pt x="162" y="503"/>
                  <a:pt x="162" y="503"/>
                </a:cubicBezTo>
                <a:cubicBezTo>
                  <a:pt x="150" y="503"/>
                  <a:pt x="140" y="513"/>
                  <a:pt x="140" y="524"/>
                </a:cubicBezTo>
                <a:cubicBezTo>
                  <a:pt x="140" y="536"/>
                  <a:pt x="150" y="546"/>
                  <a:pt x="162" y="546"/>
                </a:cubicBezTo>
                <a:cubicBezTo>
                  <a:pt x="381" y="546"/>
                  <a:pt x="381" y="546"/>
                  <a:pt x="381" y="546"/>
                </a:cubicBezTo>
                <a:cubicBezTo>
                  <a:pt x="385" y="546"/>
                  <a:pt x="388" y="549"/>
                  <a:pt x="388" y="553"/>
                </a:cubicBezTo>
                <a:cubicBezTo>
                  <a:pt x="388" y="557"/>
                  <a:pt x="385" y="561"/>
                  <a:pt x="381" y="561"/>
                </a:cubicBezTo>
                <a:cubicBezTo>
                  <a:pt x="190" y="561"/>
                  <a:pt x="190" y="561"/>
                  <a:pt x="190" y="561"/>
                </a:cubicBezTo>
                <a:cubicBezTo>
                  <a:pt x="178" y="561"/>
                  <a:pt x="168" y="570"/>
                  <a:pt x="168" y="582"/>
                </a:cubicBezTo>
                <a:cubicBezTo>
                  <a:pt x="168" y="594"/>
                  <a:pt x="178" y="604"/>
                  <a:pt x="190" y="604"/>
                </a:cubicBezTo>
                <a:cubicBezTo>
                  <a:pt x="266" y="604"/>
                  <a:pt x="266" y="604"/>
                  <a:pt x="266" y="604"/>
                </a:cubicBezTo>
                <a:cubicBezTo>
                  <a:pt x="270" y="604"/>
                  <a:pt x="273" y="607"/>
                  <a:pt x="273" y="611"/>
                </a:cubicBezTo>
                <a:cubicBezTo>
                  <a:pt x="273" y="615"/>
                  <a:pt x="270" y="619"/>
                  <a:pt x="266" y="619"/>
                </a:cubicBezTo>
                <a:cubicBezTo>
                  <a:pt x="236" y="619"/>
                  <a:pt x="236" y="619"/>
                  <a:pt x="236" y="619"/>
                </a:cubicBezTo>
                <a:cubicBezTo>
                  <a:pt x="224" y="619"/>
                  <a:pt x="215" y="628"/>
                  <a:pt x="215" y="640"/>
                </a:cubicBezTo>
                <a:cubicBezTo>
                  <a:pt x="215" y="652"/>
                  <a:pt x="224" y="662"/>
                  <a:pt x="236" y="662"/>
                </a:cubicBezTo>
                <a:cubicBezTo>
                  <a:pt x="276" y="662"/>
                  <a:pt x="276" y="662"/>
                  <a:pt x="276" y="662"/>
                </a:cubicBezTo>
                <a:cubicBezTo>
                  <a:pt x="280" y="662"/>
                  <a:pt x="283" y="665"/>
                  <a:pt x="283" y="669"/>
                </a:cubicBezTo>
                <a:cubicBezTo>
                  <a:pt x="283" y="673"/>
                  <a:pt x="280" y="676"/>
                  <a:pt x="276" y="676"/>
                </a:cubicBezTo>
                <a:cubicBezTo>
                  <a:pt x="273" y="676"/>
                  <a:pt x="273" y="676"/>
                  <a:pt x="273" y="676"/>
                </a:cubicBezTo>
                <a:cubicBezTo>
                  <a:pt x="261" y="676"/>
                  <a:pt x="252" y="686"/>
                  <a:pt x="252" y="698"/>
                </a:cubicBezTo>
                <a:cubicBezTo>
                  <a:pt x="252" y="710"/>
                  <a:pt x="261" y="720"/>
                  <a:pt x="273" y="720"/>
                </a:cubicBezTo>
                <a:cubicBezTo>
                  <a:pt x="353" y="720"/>
                  <a:pt x="353" y="720"/>
                  <a:pt x="353" y="720"/>
                </a:cubicBezTo>
                <a:cubicBezTo>
                  <a:pt x="357" y="720"/>
                  <a:pt x="360" y="723"/>
                  <a:pt x="360" y="727"/>
                </a:cubicBezTo>
                <a:cubicBezTo>
                  <a:pt x="360" y="731"/>
                  <a:pt x="357" y="734"/>
                  <a:pt x="353" y="734"/>
                </a:cubicBezTo>
                <a:cubicBezTo>
                  <a:pt x="337" y="734"/>
                  <a:pt x="337" y="734"/>
                  <a:pt x="337" y="734"/>
                </a:cubicBezTo>
                <a:cubicBezTo>
                  <a:pt x="325" y="734"/>
                  <a:pt x="316" y="744"/>
                  <a:pt x="316" y="756"/>
                </a:cubicBezTo>
                <a:cubicBezTo>
                  <a:pt x="316" y="768"/>
                  <a:pt x="325" y="777"/>
                  <a:pt x="337" y="777"/>
                </a:cubicBezTo>
                <a:cubicBezTo>
                  <a:pt x="529" y="777"/>
                  <a:pt x="529" y="777"/>
                  <a:pt x="529" y="777"/>
                </a:cubicBezTo>
                <a:cubicBezTo>
                  <a:pt x="533" y="777"/>
                  <a:pt x="537" y="781"/>
                  <a:pt x="537" y="785"/>
                </a:cubicBezTo>
                <a:cubicBezTo>
                  <a:pt x="537" y="789"/>
                  <a:pt x="533" y="792"/>
                  <a:pt x="529" y="792"/>
                </a:cubicBezTo>
                <a:cubicBezTo>
                  <a:pt x="377" y="792"/>
                  <a:pt x="377" y="792"/>
                  <a:pt x="377" y="792"/>
                </a:cubicBezTo>
                <a:cubicBezTo>
                  <a:pt x="365" y="792"/>
                  <a:pt x="356" y="802"/>
                  <a:pt x="356" y="814"/>
                </a:cubicBezTo>
                <a:cubicBezTo>
                  <a:pt x="356" y="825"/>
                  <a:pt x="365" y="835"/>
                  <a:pt x="377" y="835"/>
                </a:cubicBezTo>
                <a:cubicBezTo>
                  <a:pt x="607" y="835"/>
                  <a:pt x="607" y="835"/>
                  <a:pt x="607" y="835"/>
                </a:cubicBezTo>
                <a:cubicBezTo>
                  <a:pt x="611" y="835"/>
                  <a:pt x="615" y="838"/>
                  <a:pt x="615" y="842"/>
                </a:cubicBezTo>
                <a:cubicBezTo>
                  <a:pt x="615" y="846"/>
                  <a:pt x="611" y="850"/>
                  <a:pt x="607" y="850"/>
                </a:cubicBezTo>
                <a:cubicBezTo>
                  <a:pt x="417" y="850"/>
                  <a:pt x="417" y="850"/>
                  <a:pt x="417" y="850"/>
                </a:cubicBezTo>
                <a:cubicBezTo>
                  <a:pt x="405" y="850"/>
                  <a:pt x="396" y="859"/>
                  <a:pt x="396" y="871"/>
                </a:cubicBezTo>
                <a:cubicBezTo>
                  <a:pt x="396" y="883"/>
                  <a:pt x="405" y="893"/>
                  <a:pt x="417" y="893"/>
                </a:cubicBezTo>
                <a:cubicBezTo>
                  <a:pt x="593" y="893"/>
                  <a:pt x="593" y="893"/>
                  <a:pt x="593" y="893"/>
                </a:cubicBezTo>
                <a:cubicBezTo>
                  <a:pt x="597" y="893"/>
                  <a:pt x="600" y="896"/>
                  <a:pt x="600" y="900"/>
                </a:cubicBezTo>
                <a:cubicBezTo>
                  <a:pt x="600" y="904"/>
                  <a:pt x="597" y="908"/>
                  <a:pt x="593" y="908"/>
                </a:cubicBezTo>
                <a:cubicBezTo>
                  <a:pt x="446" y="908"/>
                  <a:pt x="446" y="908"/>
                  <a:pt x="446" y="908"/>
                </a:cubicBezTo>
                <a:cubicBezTo>
                  <a:pt x="434" y="908"/>
                  <a:pt x="425" y="917"/>
                  <a:pt x="425" y="929"/>
                </a:cubicBezTo>
                <a:cubicBezTo>
                  <a:pt x="425" y="941"/>
                  <a:pt x="434" y="951"/>
                  <a:pt x="446" y="951"/>
                </a:cubicBezTo>
                <a:cubicBezTo>
                  <a:pt x="551" y="951"/>
                  <a:pt x="551" y="951"/>
                  <a:pt x="551" y="951"/>
                </a:cubicBezTo>
                <a:cubicBezTo>
                  <a:pt x="555" y="951"/>
                  <a:pt x="558" y="954"/>
                  <a:pt x="558" y="958"/>
                </a:cubicBezTo>
                <a:cubicBezTo>
                  <a:pt x="558" y="962"/>
                  <a:pt x="555" y="965"/>
                  <a:pt x="551" y="965"/>
                </a:cubicBezTo>
                <a:cubicBezTo>
                  <a:pt x="438" y="965"/>
                  <a:pt x="438" y="965"/>
                  <a:pt x="438" y="965"/>
                </a:cubicBezTo>
                <a:cubicBezTo>
                  <a:pt x="426" y="965"/>
                  <a:pt x="417" y="975"/>
                  <a:pt x="417" y="987"/>
                </a:cubicBezTo>
                <a:cubicBezTo>
                  <a:pt x="417" y="999"/>
                  <a:pt x="426" y="1009"/>
                  <a:pt x="438" y="1009"/>
                </a:cubicBezTo>
                <a:cubicBezTo>
                  <a:pt x="495" y="1009"/>
                  <a:pt x="495" y="1009"/>
                  <a:pt x="495" y="1009"/>
                </a:cubicBezTo>
                <a:cubicBezTo>
                  <a:pt x="499" y="1009"/>
                  <a:pt x="502" y="1012"/>
                  <a:pt x="502" y="1016"/>
                </a:cubicBezTo>
                <a:cubicBezTo>
                  <a:pt x="502" y="1020"/>
                  <a:pt x="499" y="1023"/>
                  <a:pt x="495" y="1023"/>
                </a:cubicBezTo>
                <a:cubicBezTo>
                  <a:pt x="443" y="1023"/>
                  <a:pt x="443" y="1023"/>
                  <a:pt x="443" y="1023"/>
                </a:cubicBezTo>
                <a:cubicBezTo>
                  <a:pt x="431" y="1023"/>
                  <a:pt x="422" y="1033"/>
                  <a:pt x="422" y="1045"/>
                </a:cubicBezTo>
                <a:cubicBezTo>
                  <a:pt x="422" y="1057"/>
                  <a:pt x="431" y="1066"/>
                  <a:pt x="443" y="1066"/>
                </a:cubicBezTo>
                <a:cubicBezTo>
                  <a:pt x="472" y="1066"/>
                  <a:pt x="472" y="1066"/>
                  <a:pt x="472" y="1066"/>
                </a:cubicBezTo>
                <a:cubicBezTo>
                  <a:pt x="476" y="1066"/>
                  <a:pt x="479" y="1070"/>
                  <a:pt x="479" y="1074"/>
                </a:cubicBezTo>
                <a:cubicBezTo>
                  <a:pt x="479" y="1078"/>
                  <a:pt x="476" y="1081"/>
                  <a:pt x="472" y="1081"/>
                </a:cubicBezTo>
                <a:cubicBezTo>
                  <a:pt x="443" y="1081"/>
                  <a:pt x="443" y="1081"/>
                  <a:pt x="443" y="1081"/>
                </a:cubicBezTo>
                <a:cubicBezTo>
                  <a:pt x="431" y="1081"/>
                  <a:pt x="422" y="1091"/>
                  <a:pt x="422" y="1103"/>
                </a:cubicBezTo>
                <a:cubicBezTo>
                  <a:pt x="422" y="1115"/>
                  <a:pt x="431" y="1124"/>
                  <a:pt x="443" y="1124"/>
                </a:cubicBezTo>
                <a:cubicBezTo>
                  <a:pt x="462" y="1124"/>
                  <a:pt x="462" y="1124"/>
                  <a:pt x="462" y="1124"/>
                </a:cubicBezTo>
                <a:cubicBezTo>
                  <a:pt x="1017" y="1124"/>
                  <a:pt x="1017" y="1124"/>
                  <a:pt x="1017" y="1124"/>
                </a:cubicBezTo>
                <a:cubicBezTo>
                  <a:pt x="1037" y="1124"/>
                  <a:pt x="1053" y="1108"/>
                  <a:pt x="1053" y="1088"/>
                </a:cubicBezTo>
                <a:cubicBezTo>
                  <a:pt x="1053" y="1068"/>
                  <a:pt x="1037" y="1052"/>
                  <a:pt x="1017" y="1052"/>
                </a:cubicBezTo>
                <a:cubicBezTo>
                  <a:pt x="976" y="1052"/>
                  <a:pt x="976" y="1052"/>
                  <a:pt x="976" y="1052"/>
                </a:cubicBezTo>
                <a:cubicBezTo>
                  <a:pt x="964" y="1052"/>
                  <a:pt x="955" y="1042"/>
                  <a:pt x="955" y="1030"/>
                </a:cubicBezTo>
                <a:cubicBezTo>
                  <a:pt x="955" y="1018"/>
                  <a:pt x="964" y="1009"/>
                  <a:pt x="976" y="1009"/>
                </a:cubicBezTo>
                <a:cubicBezTo>
                  <a:pt x="979" y="1009"/>
                  <a:pt x="979" y="1009"/>
                  <a:pt x="979" y="1009"/>
                </a:cubicBezTo>
                <a:cubicBezTo>
                  <a:pt x="990" y="1009"/>
                  <a:pt x="1000" y="999"/>
                  <a:pt x="1000" y="987"/>
                </a:cubicBezTo>
                <a:cubicBezTo>
                  <a:pt x="1000" y="975"/>
                  <a:pt x="990" y="965"/>
                  <a:pt x="979" y="965"/>
                </a:cubicBezTo>
                <a:cubicBezTo>
                  <a:pt x="941" y="965"/>
                  <a:pt x="941" y="965"/>
                  <a:pt x="941" y="965"/>
                </a:cubicBezTo>
                <a:cubicBezTo>
                  <a:pt x="937" y="965"/>
                  <a:pt x="933" y="962"/>
                  <a:pt x="933" y="958"/>
                </a:cubicBezTo>
                <a:cubicBezTo>
                  <a:pt x="933" y="954"/>
                  <a:pt x="937" y="951"/>
                  <a:pt x="941" y="951"/>
                </a:cubicBezTo>
                <a:cubicBezTo>
                  <a:pt x="1017" y="951"/>
                  <a:pt x="1017" y="951"/>
                  <a:pt x="1017" y="951"/>
                </a:cubicBezTo>
                <a:cubicBezTo>
                  <a:pt x="1029" y="951"/>
                  <a:pt x="1039" y="941"/>
                  <a:pt x="1039" y="929"/>
                </a:cubicBezTo>
                <a:cubicBezTo>
                  <a:pt x="1039" y="917"/>
                  <a:pt x="1029" y="908"/>
                  <a:pt x="1017" y="908"/>
                </a:cubicBezTo>
                <a:cubicBezTo>
                  <a:pt x="919" y="908"/>
                  <a:pt x="919" y="908"/>
                  <a:pt x="919" y="908"/>
                </a:cubicBezTo>
                <a:cubicBezTo>
                  <a:pt x="915" y="908"/>
                  <a:pt x="912" y="904"/>
                  <a:pt x="912" y="900"/>
                </a:cubicBezTo>
                <a:cubicBezTo>
                  <a:pt x="912" y="896"/>
                  <a:pt x="915" y="893"/>
                  <a:pt x="919" y="893"/>
                </a:cubicBezTo>
                <a:cubicBezTo>
                  <a:pt x="1053" y="893"/>
                  <a:pt x="1053" y="893"/>
                  <a:pt x="1053" y="893"/>
                </a:cubicBezTo>
                <a:cubicBezTo>
                  <a:pt x="1065" y="893"/>
                  <a:pt x="1075" y="883"/>
                  <a:pt x="1075" y="871"/>
                </a:cubicBezTo>
                <a:cubicBezTo>
                  <a:pt x="1075" y="859"/>
                  <a:pt x="1065" y="850"/>
                  <a:pt x="1053" y="850"/>
                </a:cubicBezTo>
                <a:cubicBezTo>
                  <a:pt x="914" y="850"/>
                  <a:pt x="914" y="850"/>
                  <a:pt x="914" y="850"/>
                </a:cubicBezTo>
                <a:cubicBezTo>
                  <a:pt x="910" y="850"/>
                  <a:pt x="906" y="846"/>
                  <a:pt x="906" y="842"/>
                </a:cubicBezTo>
                <a:cubicBezTo>
                  <a:pt x="906" y="838"/>
                  <a:pt x="910" y="835"/>
                  <a:pt x="914" y="835"/>
                </a:cubicBezTo>
                <a:cubicBezTo>
                  <a:pt x="1049" y="835"/>
                  <a:pt x="1049" y="835"/>
                  <a:pt x="1049" y="835"/>
                </a:cubicBezTo>
                <a:cubicBezTo>
                  <a:pt x="1061" y="835"/>
                  <a:pt x="1071" y="825"/>
                  <a:pt x="1071" y="814"/>
                </a:cubicBezTo>
                <a:cubicBezTo>
                  <a:pt x="1071" y="802"/>
                  <a:pt x="1061" y="792"/>
                  <a:pt x="1049" y="792"/>
                </a:cubicBezTo>
                <a:cubicBezTo>
                  <a:pt x="905" y="792"/>
                  <a:pt x="905" y="792"/>
                  <a:pt x="905" y="792"/>
                </a:cubicBezTo>
                <a:cubicBezTo>
                  <a:pt x="901" y="792"/>
                  <a:pt x="898" y="789"/>
                  <a:pt x="898" y="785"/>
                </a:cubicBezTo>
                <a:cubicBezTo>
                  <a:pt x="898" y="781"/>
                  <a:pt x="901" y="777"/>
                  <a:pt x="905" y="777"/>
                </a:cubicBezTo>
                <a:cubicBezTo>
                  <a:pt x="1104" y="777"/>
                  <a:pt x="1104" y="777"/>
                  <a:pt x="1104" y="777"/>
                </a:cubicBezTo>
                <a:cubicBezTo>
                  <a:pt x="1116" y="777"/>
                  <a:pt x="1125" y="768"/>
                  <a:pt x="1125" y="756"/>
                </a:cubicBezTo>
                <a:cubicBezTo>
                  <a:pt x="1125" y="744"/>
                  <a:pt x="1116" y="734"/>
                  <a:pt x="1104" y="734"/>
                </a:cubicBezTo>
                <a:cubicBezTo>
                  <a:pt x="791" y="734"/>
                  <a:pt x="791" y="734"/>
                  <a:pt x="791" y="734"/>
                </a:cubicBezTo>
                <a:cubicBezTo>
                  <a:pt x="787" y="734"/>
                  <a:pt x="784" y="731"/>
                  <a:pt x="784" y="727"/>
                </a:cubicBezTo>
                <a:cubicBezTo>
                  <a:pt x="784" y="723"/>
                  <a:pt x="787" y="720"/>
                  <a:pt x="791" y="720"/>
                </a:cubicBezTo>
                <a:cubicBezTo>
                  <a:pt x="1046" y="720"/>
                  <a:pt x="1046" y="720"/>
                  <a:pt x="1046" y="720"/>
                </a:cubicBezTo>
                <a:cubicBezTo>
                  <a:pt x="1058" y="720"/>
                  <a:pt x="1068" y="710"/>
                  <a:pt x="1068" y="698"/>
                </a:cubicBezTo>
                <a:cubicBezTo>
                  <a:pt x="1068" y="686"/>
                  <a:pt x="1058" y="676"/>
                  <a:pt x="1046" y="676"/>
                </a:cubicBezTo>
                <a:cubicBezTo>
                  <a:pt x="763" y="676"/>
                  <a:pt x="763" y="676"/>
                  <a:pt x="763" y="676"/>
                </a:cubicBezTo>
                <a:cubicBezTo>
                  <a:pt x="759" y="676"/>
                  <a:pt x="755" y="673"/>
                  <a:pt x="755" y="669"/>
                </a:cubicBezTo>
                <a:cubicBezTo>
                  <a:pt x="755" y="665"/>
                  <a:pt x="759" y="662"/>
                  <a:pt x="763" y="662"/>
                </a:cubicBezTo>
                <a:cubicBezTo>
                  <a:pt x="1011" y="662"/>
                  <a:pt x="1011" y="662"/>
                  <a:pt x="1011" y="662"/>
                </a:cubicBezTo>
                <a:cubicBezTo>
                  <a:pt x="1022" y="662"/>
                  <a:pt x="1032" y="652"/>
                  <a:pt x="1032" y="640"/>
                </a:cubicBezTo>
                <a:cubicBezTo>
                  <a:pt x="1032" y="628"/>
                  <a:pt x="1022" y="619"/>
                  <a:pt x="1011" y="619"/>
                </a:cubicBezTo>
                <a:cubicBezTo>
                  <a:pt x="805" y="619"/>
                  <a:pt x="805" y="619"/>
                  <a:pt x="805" y="619"/>
                </a:cubicBezTo>
                <a:cubicBezTo>
                  <a:pt x="801" y="619"/>
                  <a:pt x="798" y="615"/>
                  <a:pt x="798" y="611"/>
                </a:cubicBezTo>
                <a:cubicBezTo>
                  <a:pt x="798" y="607"/>
                  <a:pt x="801" y="604"/>
                  <a:pt x="805" y="604"/>
                </a:cubicBezTo>
                <a:cubicBezTo>
                  <a:pt x="860" y="604"/>
                  <a:pt x="860" y="604"/>
                  <a:pt x="860" y="604"/>
                </a:cubicBezTo>
                <a:cubicBezTo>
                  <a:pt x="872" y="604"/>
                  <a:pt x="881" y="594"/>
                  <a:pt x="881" y="582"/>
                </a:cubicBezTo>
                <a:cubicBezTo>
                  <a:pt x="881" y="570"/>
                  <a:pt x="872" y="561"/>
                  <a:pt x="860" y="561"/>
                </a:cubicBezTo>
                <a:cubicBezTo>
                  <a:pt x="805" y="561"/>
                  <a:pt x="805" y="561"/>
                  <a:pt x="805" y="561"/>
                </a:cubicBezTo>
                <a:cubicBezTo>
                  <a:pt x="801" y="561"/>
                  <a:pt x="798" y="557"/>
                  <a:pt x="798" y="553"/>
                </a:cubicBezTo>
                <a:cubicBezTo>
                  <a:pt x="798" y="549"/>
                  <a:pt x="801" y="546"/>
                  <a:pt x="805" y="546"/>
                </a:cubicBezTo>
                <a:cubicBezTo>
                  <a:pt x="972" y="546"/>
                  <a:pt x="972" y="546"/>
                  <a:pt x="972" y="546"/>
                </a:cubicBezTo>
                <a:cubicBezTo>
                  <a:pt x="984" y="546"/>
                  <a:pt x="993" y="536"/>
                  <a:pt x="993" y="524"/>
                </a:cubicBezTo>
                <a:cubicBezTo>
                  <a:pt x="993" y="513"/>
                  <a:pt x="984" y="503"/>
                  <a:pt x="972" y="503"/>
                </a:cubicBezTo>
                <a:cubicBezTo>
                  <a:pt x="846" y="503"/>
                  <a:pt x="846" y="503"/>
                  <a:pt x="846" y="503"/>
                </a:cubicBezTo>
                <a:cubicBezTo>
                  <a:pt x="842" y="503"/>
                  <a:pt x="839" y="500"/>
                  <a:pt x="839" y="496"/>
                </a:cubicBezTo>
                <a:cubicBezTo>
                  <a:pt x="839" y="492"/>
                  <a:pt x="842" y="488"/>
                  <a:pt x="846" y="488"/>
                </a:cubicBezTo>
                <a:cubicBezTo>
                  <a:pt x="969" y="488"/>
                  <a:pt x="969" y="488"/>
                  <a:pt x="969" y="488"/>
                </a:cubicBezTo>
                <a:cubicBezTo>
                  <a:pt x="981" y="488"/>
                  <a:pt x="991" y="479"/>
                  <a:pt x="991" y="467"/>
                </a:cubicBezTo>
                <a:cubicBezTo>
                  <a:pt x="991" y="455"/>
                  <a:pt x="981" y="445"/>
                  <a:pt x="969" y="445"/>
                </a:cubicBezTo>
                <a:cubicBezTo>
                  <a:pt x="768" y="445"/>
                  <a:pt x="768" y="445"/>
                  <a:pt x="768" y="445"/>
                </a:cubicBezTo>
                <a:cubicBezTo>
                  <a:pt x="764" y="445"/>
                  <a:pt x="761" y="442"/>
                  <a:pt x="761" y="438"/>
                </a:cubicBezTo>
                <a:cubicBezTo>
                  <a:pt x="761" y="434"/>
                  <a:pt x="764" y="430"/>
                  <a:pt x="768" y="430"/>
                </a:cubicBezTo>
                <a:cubicBezTo>
                  <a:pt x="804" y="430"/>
                  <a:pt x="804" y="430"/>
                  <a:pt x="804" y="430"/>
                </a:cubicBezTo>
                <a:cubicBezTo>
                  <a:pt x="816" y="430"/>
                  <a:pt x="826" y="421"/>
                  <a:pt x="826" y="409"/>
                </a:cubicBezTo>
                <a:cubicBezTo>
                  <a:pt x="826" y="397"/>
                  <a:pt x="816" y="387"/>
                  <a:pt x="804" y="387"/>
                </a:cubicBezTo>
                <a:cubicBezTo>
                  <a:pt x="766" y="387"/>
                  <a:pt x="766" y="387"/>
                  <a:pt x="766" y="387"/>
                </a:cubicBezTo>
                <a:cubicBezTo>
                  <a:pt x="762" y="387"/>
                  <a:pt x="759" y="384"/>
                  <a:pt x="759" y="380"/>
                </a:cubicBezTo>
                <a:cubicBezTo>
                  <a:pt x="759" y="376"/>
                  <a:pt x="762" y="373"/>
                  <a:pt x="766" y="373"/>
                </a:cubicBezTo>
                <a:cubicBezTo>
                  <a:pt x="885" y="373"/>
                  <a:pt x="885" y="373"/>
                  <a:pt x="885" y="373"/>
                </a:cubicBezTo>
                <a:cubicBezTo>
                  <a:pt x="886" y="373"/>
                  <a:pt x="887" y="373"/>
                  <a:pt x="888" y="373"/>
                </a:cubicBezTo>
                <a:cubicBezTo>
                  <a:pt x="1592" y="373"/>
                  <a:pt x="1592" y="373"/>
                  <a:pt x="1592" y="373"/>
                </a:cubicBezTo>
                <a:cubicBezTo>
                  <a:pt x="1596" y="373"/>
                  <a:pt x="1599" y="376"/>
                  <a:pt x="1599" y="380"/>
                </a:cubicBezTo>
                <a:cubicBezTo>
                  <a:pt x="1599" y="384"/>
                  <a:pt x="1596" y="388"/>
                  <a:pt x="1592" y="388"/>
                </a:cubicBezTo>
                <a:cubicBezTo>
                  <a:pt x="855" y="388"/>
                  <a:pt x="855" y="388"/>
                  <a:pt x="855" y="388"/>
                </a:cubicBezTo>
                <a:cubicBezTo>
                  <a:pt x="843" y="388"/>
                  <a:pt x="834" y="397"/>
                  <a:pt x="834" y="409"/>
                </a:cubicBezTo>
                <a:cubicBezTo>
                  <a:pt x="834" y="421"/>
                  <a:pt x="843" y="431"/>
                  <a:pt x="855" y="431"/>
                </a:cubicBezTo>
                <a:cubicBezTo>
                  <a:pt x="1592" y="431"/>
                  <a:pt x="1592" y="431"/>
                  <a:pt x="1592" y="431"/>
                </a:cubicBezTo>
                <a:cubicBezTo>
                  <a:pt x="1596" y="431"/>
                  <a:pt x="1599" y="434"/>
                  <a:pt x="1599" y="438"/>
                </a:cubicBezTo>
                <a:cubicBezTo>
                  <a:pt x="1599" y="442"/>
                  <a:pt x="1596" y="445"/>
                  <a:pt x="1592" y="445"/>
                </a:cubicBezTo>
                <a:cubicBezTo>
                  <a:pt x="1039" y="445"/>
                  <a:pt x="1039" y="445"/>
                  <a:pt x="1039" y="445"/>
                </a:cubicBezTo>
                <a:cubicBezTo>
                  <a:pt x="1027" y="445"/>
                  <a:pt x="1017" y="455"/>
                  <a:pt x="1017" y="467"/>
                </a:cubicBezTo>
                <a:cubicBezTo>
                  <a:pt x="1017" y="479"/>
                  <a:pt x="1027" y="489"/>
                  <a:pt x="1039" y="489"/>
                </a:cubicBezTo>
                <a:cubicBezTo>
                  <a:pt x="1553" y="489"/>
                  <a:pt x="1553" y="489"/>
                  <a:pt x="1553" y="489"/>
                </a:cubicBezTo>
                <a:cubicBezTo>
                  <a:pt x="1557" y="489"/>
                  <a:pt x="1560" y="492"/>
                  <a:pt x="1560" y="496"/>
                </a:cubicBezTo>
                <a:cubicBezTo>
                  <a:pt x="1560" y="500"/>
                  <a:pt x="1557" y="503"/>
                  <a:pt x="1553" y="503"/>
                </a:cubicBezTo>
                <a:cubicBezTo>
                  <a:pt x="1039" y="503"/>
                  <a:pt x="1039" y="503"/>
                  <a:pt x="1039" y="503"/>
                </a:cubicBezTo>
                <a:cubicBezTo>
                  <a:pt x="1027" y="503"/>
                  <a:pt x="1017" y="513"/>
                  <a:pt x="1017" y="525"/>
                </a:cubicBezTo>
                <a:cubicBezTo>
                  <a:pt x="1017" y="537"/>
                  <a:pt x="1027" y="546"/>
                  <a:pt x="1039" y="546"/>
                </a:cubicBezTo>
                <a:cubicBezTo>
                  <a:pt x="1528" y="546"/>
                  <a:pt x="1528" y="546"/>
                  <a:pt x="1528" y="546"/>
                </a:cubicBezTo>
                <a:cubicBezTo>
                  <a:pt x="1532" y="546"/>
                  <a:pt x="1536" y="550"/>
                  <a:pt x="1536" y="554"/>
                </a:cubicBezTo>
                <a:cubicBezTo>
                  <a:pt x="1536" y="558"/>
                  <a:pt x="1532" y="561"/>
                  <a:pt x="1528" y="561"/>
                </a:cubicBezTo>
                <a:cubicBezTo>
                  <a:pt x="1019" y="561"/>
                  <a:pt x="1019" y="561"/>
                  <a:pt x="1019" y="561"/>
                </a:cubicBezTo>
                <a:cubicBezTo>
                  <a:pt x="1007" y="561"/>
                  <a:pt x="997" y="571"/>
                  <a:pt x="997" y="583"/>
                </a:cubicBezTo>
                <a:cubicBezTo>
                  <a:pt x="997" y="595"/>
                  <a:pt x="1007" y="604"/>
                  <a:pt x="1019" y="604"/>
                </a:cubicBezTo>
                <a:cubicBezTo>
                  <a:pt x="1526" y="604"/>
                  <a:pt x="1526" y="604"/>
                  <a:pt x="1526" y="604"/>
                </a:cubicBezTo>
                <a:cubicBezTo>
                  <a:pt x="1530" y="604"/>
                  <a:pt x="1534" y="607"/>
                  <a:pt x="1534" y="612"/>
                </a:cubicBezTo>
                <a:cubicBezTo>
                  <a:pt x="1534" y="616"/>
                  <a:pt x="1530" y="619"/>
                  <a:pt x="1526" y="619"/>
                </a:cubicBezTo>
                <a:cubicBezTo>
                  <a:pt x="1068" y="619"/>
                  <a:pt x="1068" y="619"/>
                  <a:pt x="1068" y="619"/>
                </a:cubicBezTo>
                <a:cubicBezTo>
                  <a:pt x="1056" y="619"/>
                  <a:pt x="1046" y="629"/>
                  <a:pt x="1046" y="640"/>
                </a:cubicBezTo>
                <a:cubicBezTo>
                  <a:pt x="1046" y="652"/>
                  <a:pt x="1056" y="662"/>
                  <a:pt x="1068" y="662"/>
                </a:cubicBezTo>
                <a:cubicBezTo>
                  <a:pt x="1436" y="662"/>
                  <a:pt x="1436" y="662"/>
                  <a:pt x="1436" y="662"/>
                </a:cubicBezTo>
                <a:cubicBezTo>
                  <a:pt x="1440" y="662"/>
                  <a:pt x="1443" y="665"/>
                  <a:pt x="1443" y="669"/>
                </a:cubicBezTo>
                <a:cubicBezTo>
                  <a:pt x="1443" y="673"/>
                  <a:pt x="1440" y="677"/>
                  <a:pt x="1436" y="677"/>
                </a:cubicBezTo>
                <a:cubicBezTo>
                  <a:pt x="1287" y="677"/>
                  <a:pt x="1287" y="677"/>
                  <a:pt x="1287" y="677"/>
                </a:cubicBezTo>
                <a:cubicBezTo>
                  <a:pt x="1276" y="677"/>
                  <a:pt x="1266" y="686"/>
                  <a:pt x="1266" y="698"/>
                </a:cubicBezTo>
                <a:cubicBezTo>
                  <a:pt x="1266" y="710"/>
                  <a:pt x="1276" y="720"/>
                  <a:pt x="1287" y="720"/>
                </a:cubicBezTo>
                <a:cubicBezTo>
                  <a:pt x="1454" y="720"/>
                  <a:pt x="1454" y="720"/>
                  <a:pt x="1454" y="720"/>
                </a:cubicBezTo>
                <a:cubicBezTo>
                  <a:pt x="1458" y="720"/>
                  <a:pt x="1461" y="723"/>
                  <a:pt x="1461" y="727"/>
                </a:cubicBezTo>
                <a:cubicBezTo>
                  <a:pt x="1461" y="731"/>
                  <a:pt x="1458" y="734"/>
                  <a:pt x="1454" y="734"/>
                </a:cubicBezTo>
                <a:cubicBezTo>
                  <a:pt x="1321" y="734"/>
                  <a:pt x="1321" y="734"/>
                  <a:pt x="1321" y="734"/>
                </a:cubicBezTo>
                <a:cubicBezTo>
                  <a:pt x="1309" y="734"/>
                  <a:pt x="1300" y="744"/>
                  <a:pt x="1300" y="756"/>
                </a:cubicBezTo>
                <a:cubicBezTo>
                  <a:pt x="1300" y="768"/>
                  <a:pt x="1309" y="778"/>
                  <a:pt x="1321" y="778"/>
                </a:cubicBezTo>
                <a:cubicBezTo>
                  <a:pt x="1549" y="778"/>
                  <a:pt x="1549" y="778"/>
                  <a:pt x="1549" y="778"/>
                </a:cubicBezTo>
                <a:cubicBezTo>
                  <a:pt x="1553" y="778"/>
                  <a:pt x="1556" y="781"/>
                  <a:pt x="1556" y="785"/>
                </a:cubicBezTo>
                <a:cubicBezTo>
                  <a:pt x="1556" y="789"/>
                  <a:pt x="1553" y="792"/>
                  <a:pt x="1549" y="792"/>
                </a:cubicBezTo>
                <a:cubicBezTo>
                  <a:pt x="1455" y="792"/>
                  <a:pt x="1455" y="792"/>
                  <a:pt x="1455" y="792"/>
                </a:cubicBezTo>
                <a:cubicBezTo>
                  <a:pt x="1443" y="792"/>
                  <a:pt x="1434" y="802"/>
                  <a:pt x="1434" y="814"/>
                </a:cubicBezTo>
                <a:cubicBezTo>
                  <a:pt x="1434" y="826"/>
                  <a:pt x="1443" y="835"/>
                  <a:pt x="1455" y="835"/>
                </a:cubicBezTo>
                <a:cubicBezTo>
                  <a:pt x="1623" y="835"/>
                  <a:pt x="1623" y="835"/>
                  <a:pt x="1623" y="835"/>
                </a:cubicBezTo>
                <a:cubicBezTo>
                  <a:pt x="1635" y="835"/>
                  <a:pt x="1645" y="826"/>
                  <a:pt x="1645" y="814"/>
                </a:cubicBezTo>
                <a:cubicBezTo>
                  <a:pt x="1645" y="802"/>
                  <a:pt x="1635" y="792"/>
                  <a:pt x="1623" y="792"/>
                </a:cubicBezTo>
                <a:cubicBezTo>
                  <a:pt x="1607" y="792"/>
                  <a:pt x="1607" y="792"/>
                  <a:pt x="1607" y="792"/>
                </a:cubicBezTo>
                <a:cubicBezTo>
                  <a:pt x="1603" y="792"/>
                  <a:pt x="1600" y="789"/>
                  <a:pt x="1600" y="785"/>
                </a:cubicBezTo>
                <a:cubicBezTo>
                  <a:pt x="1600" y="781"/>
                  <a:pt x="1603" y="778"/>
                  <a:pt x="1607" y="778"/>
                </a:cubicBezTo>
                <a:cubicBezTo>
                  <a:pt x="1683" y="778"/>
                  <a:pt x="1683" y="778"/>
                  <a:pt x="1683" y="778"/>
                </a:cubicBezTo>
                <a:cubicBezTo>
                  <a:pt x="1687" y="778"/>
                  <a:pt x="1690" y="781"/>
                  <a:pt x="1690" y="785"/>
                </a:cubicBezTo>
                <a:cubicBezTo>
                  <a:pt x="1690" y="789"/>
                  <a:pt x="1687" y="792"/>
                  <a:pt x="1683" y="792"/>
                </a:cubicBezTo>
                <a:cubicBezTo>
                  <a:pt x="1673" y="792"/>
                  <a:pt x="1673" y="792"/>
                  <a:pt x="1673" y="792"/>
                </a:cubicBezTo>
                <a:cubicBezTo>
                  <a:pt x="1662" y="792"/>
                  <a:pt x="1652" y="802"/>
                  <a:pt x="1652" y="814"/>
                </a:cubicBezTo>
                <a:cubicBezTo>
                  <a:pt x="1652" y="826"/>
                  <a:pt x="1662" y="835"/>
                  <a:pt x="1673" y="835"/>
                </a:cubicBezTo>
                <a:cubicBezTo>
                  <a:pt x="1681" y="835"/>
                  <a:pt x="1681" y="835"/>
                  <a:pt x="1681" y="835"/>
                </a:cubicBezTo>
                <a:cubicBezTo>
                  <a:pt x="1693" y="835"/>
                  <a:pt x="1703" y="845"/>
                  <a:pt x="1703" y="857"/>
                </a:cubicBezTo>
                <a:cubicBezTo>
                  <a:pt x="1703" y="869"/>
                  <a:pt x="1693" y="879"/>
                  <a:pt x="1681" y="879"/>
                </a:cubicBezTo>
                <a:cubicBezTo>
                  <a:pt x="1550" y="879"/>
                  <a:pt x="1550" y="879"/>
                  <a:pt x="1550" y="879"/>
                </a:cubicBezTo>
                <a:cubicBezTo>
                  <a:pt x="1538" y="879"/>
                  <a:pt x="1529" y="889"/>
                  <a:pt x="1529" y="901"/>
                </a:cubicBezTo>
                <a:cubicBezTo>
                  <a:pt x="1529" y="913"/>
                  <a:pt x="1538" y="922"/>
                  <a:pt x="1550" y="922"/>
                </a:cubicBezTo>
                <a:cubicBezTo>
                  <a:pt x="1697" y="922"/>
                  <a:pt x="1697" y="922"/>
                  <a:pt x="1697" y="922"/>
                </a:cubicBezTo>
                <a:cubicBezTo>
                  <a:pt x="1701" y="922"/>
                  <a:pt x="1704" y="925"/>
                  <a:pt x="1704" y="929"/>
                </a:cubicBezTo>
                <a:cubicBezTo>
                  <a:pt x="1704" y="934"/>
                  <a:pt x="1701" y="937"/>
                  <a:pt x="1697" y="937"/>
                </a:cubicBezTo>
                <a:cubicBezTo>
                  <a:pt x="1504" y="937"/>
                  <a:pt x="1504" y="937"/>
                  <a:pt x="1504" y="937"/>
                </a:cubicBezTo>
                <a:cubicBezTo>
                  <a:pt x="1492" y="937"/>
                  <a:pt x="1482" y="946"/>
                  <a:pt x="1482" y="958"/>
                </a:cubicBezTo>
                <a:cubicBezTo>
                  <a:pt x="1482" y="970"/>
                  <a:pt x="1492" y="980"/>
                  <a:pt x="1504" y="980"/>
                </a:cubicBezTo>
                <a:cubicBezTo>
                  <a:pt x="1712" y="980"/>
                  <a:pt x="1712" y="980"/>
                  <a:pt x="1712" y="980"/>
                </a:cubicBezTo>
                <a:cubicBezTo>
                  <a:pt x="1716" y="980"/>
                  <a:pt x="1719" y="983"/>
                  <a:pt x="1719" y="987"/>
                </a:cubicBezTo>
                <a:cubicBezTo>
                  <a:pt x="1719" y="991"/>
                  <a:pt x="1716" y="995"/>
                  <a:pt x="1712" y="995"/>
                </a:cubicBezTo>
                <a:cubicBezTo>
                  <a:pt x="1505" y="995"/>
                  <a:pt x="1505" y="995"/>
                  <a:pt x="1505" y="995"/>
                </a:cubicBezTo>
                <a:cubicBezTo>
                  <a:pt x="1494" y="995"/>
                  <a:pt x="1484" y="1004"/>
                  <a:pt x="1484" y="1016"/>
                </a:cubicBezTo>
                <a:cubicBezTo>
                  <a:pt x="1484" y="1028"/>
                  <a:pt x="1494" y="1038"/>
                  <a:pt x="1505" y="1038"/>
                </a:cubicBezTo>
                <a:cubicBezTo>
                  <a:pt x="1693" y="1038"/>
                  <a:pt x="1693" y="1038"/>
                  <a:pt x="1693" y="1038"/>
                </a:cubicBezTo>
                <a:cubicBezTo>
                  <a:pt x="1697" y="1038"/>
                  <a:pt x="1701" y="1041"/>
                  <a:pt x="1701" y="1045"/>
                </a:cubicBezTo>
                <a:cubicBezTo>
                  <a:pt x="1701" y="1049"/>
                  <a:pt x="1697" y="1052"/>
                  <a:pt x="1693" y="1052"/>
                </a:cubicBezTo>
                <a:cubicBezTo>
                  <a:pt x="1635" y="1052"/>
                  <a:pt x="1635" y="1052"/>
                  <a:pt x="1635" y="1052"/>
                </a:cubicBezTo>
                <a:cubicBezTo>
                  <a:pt x="1623" y="1052"/>
                  <a:pt x="1613" y="1062"/>
                  <a:pt x="1613" y="1074"/>
                </a:cubicBezTo>
                <a:cubicBezTo>
                  <a:pt x="1613" y="1086"/>
                  <a:pt x="1623" y="1096"/>
                  <a:pt x="1635" y="1096"/>
                </a:cubicBezTo>
                <a:cubicBezTo>
                  <a:pt x="1658" y="1096"/>
                  <a:pt x="1658" y="1096"/>
                  <a:pt x="1658" y="1096"/>
                </a:cubicBezTo>
                <a:cubicBezTo>
                  <a:pt x="1662" y="1096"/>
                  <a:pt x="1665" y="1099"/>
                  <a:pt x="1665" y="1103"/>
                </a:cubicBezTo>
                <a:cubicBezTo>
                  <a:pt x="1665" y="1107"/>
                  <a:pt x="1662" y="1110"/>
                  <a:pt x="1658" y="1110"/>
                </a:cubicBezTo>
                <a:cubicBezTo>
                  <a:pt x="1650" y="1110"/>
                  <a:pt x="1650" y="1110"/>
                  <a:pt x="1650" y="1110"/>
                </a:cubicBezTo>
                <a:cubicBezTo>
                  <a:pt x="1630" y="1110"/>
                  <a:pt x="1614" y="1126"/>
                  <a:pt x="1614" y="1146"/>
                </a:cubicBezTo>
                <a:cubicBezTo>
                  <a:pt x="1614" y="1166"/>
                  <a:pt x="1630" y="1182"/>
                  <a:pt x="1650" y="1182"/>
                </a:cubicBezTo>
                <a:cubicBezTo>
                  <a:pt x="1789" y="1182"/>
                  <a:pt x="1789" y="1182"/>
                  <a:pt x="1789" y="1182"/>
                </a:cubicBezTo>
                <a:cubicBezTo>
                  <a:pt x="1801" y="1182"/>
                  <a:pt x="1811" y="1173"/>
                  <a:pt x="1811" y="1161"/>
                </a:cubicBezTo>
                <a:cubicBezTo>
                  <a:pt x="1811" y="1149"/>
                  <a:pt x="1801" y="1139"/>
                  <a:pt x="1789" y="1139"/>
                </a:cubicBezTo>
                <a:cubicBezTo>
                  <a:pt x="1766" y="1139"/>
                  <a:pt x="1766" y="1139"/>
                  <a:pt x="1766" y="1139"/>
                </a:cubicBezTo>
                <a:cubicBezTo>
                  <a:pt x="1762" y="1139"/>
                  <a:pt x="1759" y="1136"/>
                  <a:pt x="1759" y="1132"/>
                </a:cubicBezTo>
                <a:cubicBezTo>
                  <a:pt x="1759" y="1128"/>
                  <a:pt x="1762" y="1125"/>
                  <a:pt x="1766" y="1125"/>
                </a:cubicBezTo>
                <a:cubicBezTo>
                  <a:pt x="1824" y="1125"/>
                  <a:pt x="1824" y="1125"/>
                  <a:pt x="1824" y="1125"/>
                </a:cubicBezTo>
                <a:cubicBezTo>
                  <a:pt x="1836" y="1125"/>
                  <a:pt x="1846" y="1115"/>
                  <a:pt x="1846" y="1103"/>
                </a:cubicBezTo>
                <a:cubicBezTo>
                  <a:pt x="1846" y="1091"/>
                  <a:pt x="1836" y="1081"/>
                  <a:pt x="1824" y="1081"/>
                </a:cubicBezTo>
                <a:cubicBezTo>
                  <a:pt x="1797" y="1081"/>
                  <a:pt x="1797" y="1081"/>
                  <a:pt x="1797" y="1081"/>
                </a:cubicBezTo>
                <a:cubicBezTo>
                  <a:pt x="1793" y="1081"/>
                  <a:pt x="1790" y="1078"/>
                  <a:pt x="1790" y="1074"/>
                </a:cubicBezTo>
                <a:cubicBezTo>
                  <a:pt x="1790" y="1070"/>
                  <a:pt x="1793" y="1067"/>
                  <a:pt x="1797" y="1067"/>
                </a:cubicBezTo>
                <a:cubicBezTo>
                  <a:pt x="1843" y="1067"/>
                  <a:pt x="1843" y="1067"/>
                  <a:pt x="1843" y="1067"/>
                </a:cubicBezTo>
                <a:cubicBezTo>
                  <a:pt x="1855" y="1067"/>
                  <a:pt x="1864" y="1057"/>
                  <a:pt x="1864" y="1045"/>
                </a:cubicBezTo>
                <a:cubicBezTo>
                  <a:pt x="1864" y="1033"/>
                  <a:pt x="1855" y="1024"/>
                  <a:pt x="1843" y="1024"/>
                </a:cubicBezTo>
                <a:cubicBezTo>
                  <a:pt x="1791" y="1023"/>
                  <a:pt x="1791" y="1023"/>
                  <a:pt x="1791" y="1023"/>
                </a:cubicBezTo>
                <a:cubicBezTo>
                  <a:pt x="1787" y="1023"/>
                  <a:pt x="1784" y="1020"/>
                  <a:pt x="1784" y="1016"/>
                </a:cubicBezTo>
                <a:cubicBezTo>
                  <a:pt x="1784" y="1012"/>
                  <a:pt x="1787" y="1009"/>
                  <a:pt x="1791" y="1009"/>
                </a:cubicBezTo>
                <a:cubicBezTo>
                  <a:pt x="1876" y="1009"/>
                  <a:pt x="1876" y="1009"/>
                  <a:pt x="1876" y="1009"/>
                </a:cubicBezTo>
                <a:cubicBezTo>
                  <a:pt x="1945" y="1009"/>
                  <a:pt x="2002" y="955"/>
                  <a:pt x="2008" y="887"/>
                </a:cubicBezTo>
                <a:cubicBezTo>
                  <a:pt x="2015" y="884"/>
                  <a:pt x="2020" y="878"/>
                  <a:pt x="2020" y="870"/>
                </a:cubicBezTo>
                <a:cubicBezTo>
                  <a:pt x="2020" y="860"/>
                  <a:pt x="2011" y="851"/>
                  <a:pt x="2001" y="851"/>
                </a:cubicBezTo>
                <a:close/>
                <a:moveTo>
                  <a:pt x="868" y="358"/>
                </a:moveTo>
                <a:cubicBezTo>
                  <a:pt x="766" y="358"/>
                  <a:pt x="766" y="358"/>
                  <a:pt x="766" y="358"/>
                </a:cubicBezTo>
                <a:cubicBezTo>
                  <a:pt x="754" y="358"/>
                  <a:pt x="744" y="368"/>
                  <a:pt x="744" y="380"/>
                </a:cubicBezTo>
                <a:cubicBezTo>
                  <a:pt x="744" y="392"/>
                  <a:pt x="754" y="402"/>
                  <a:pt x="766" y="402"/>
                </a:cubicBezTo>
                <a:cubicBezTo>
                  <a:pt x="804" y="402"/>
                  <a:pt x="804" y="402"/>
                  <a:pt x="804" y="402"/>
                </a:cubicBezTo>
                <a:cubicBezTo>
                  <a:pt x="809" y="402"/>
                  <a:pt x="812" y="405"/>
                  <a:pt x="812" y="409"/>
                </a:cubicBezTo>
                <a:cubicBezTo>
                  <a:pt x="812" y="413"/>
                  <a:pt x="809" y="416"/>
                  <a:pt x="804" y="416"/>
                </a:cubicBezTo>
                <a:cubicBezTo>
                  <a:pt x="768" y="416"/>
                  <a:pt x="768" y="416"/>
                  <a:pt x="768" y="416"/>
                </a:cubicBezTo>
                <a:cubicBezTo>
                  <a:pt x="756" y="416"/>
                  <a:pt x="747" y="426"/>
                  <a:pt x="747" y="438"/>
                </a:cubicBezTo>
                <a:cubicBezTo>
                  <a:pt x="747" y="450"/>
                  <a:pt x="756" y="459"/>
                  <a:pt x="768" y="459"/>
                </a:cubicBezTo>
                <a:cubicBezTo>
                  <a:pt x="969" y="459"/>
                  <a:pt x="969" y="459"/>
                  <a:pt x="969" y="459"/>
                </a:cubicBezTo>
                <a:cubicBezTo>
                  <a:pt x="973" y="459"/>
                  <a:pt x="977" y="463"/>
                  <a:pt x="977" y="467"/>
                </a:cubicBezTo>
                <a:cubicBezTo>
                  <a:pt x="977" y="471"/>
                  <a:pt x="973" y="474"/>
                  <a:pt x="969" y="474"/>
                </a:cubicBezTo>
                <a:cubicBezTo>
                  <a:pt x="846" y="474"/>
                  <a:pt x="846" y="474"/>
                  <a:pt x="846" y="474"/>
                </a:cubicBezTo>
                <a:cubicBezTo>
                  <a:pt x="834" y="474"/>
                  <a:pt x="824" y="484"/>
                  <a:pt x="824" y="496"/>
                </a:cubicBezTo>
                <a:cubicBezTo>
                  <a:pt x="824" y="507"/>
                  <a:pt x="834" y="517"/>
                  <a:pt x="846" y="517"/>
                </a:cubicBezTo>
                <a:cubicBezTo>
                  <a:pt x="972" y="517"/>
                  <a:pt x="972" y="517"/>
                  <a:pt x="972" y="517"/>
                </a:cubicBezTo>
                <a:cubicBezTo>
                  <a:pt x="976" y="517"/>
                  <a:pt x="979" y="520"/>
                  <a:pt x="979" y="524"/>
                </a:cubicBezTo>
                <a:cubicBezTo>
                  <a:pt x="979" y="529"/>
                  <a:pt x="976" y="532"/>
                  <a:pt x="972" y="532"/>
                </a:cubicBezTo>
                <a:cubicBezTo>
                  <a:pt x="805" y="532"/>
                  <a:pt x="805" y="532"/>
                  <a:pt x="805" y="532"/>
                </a:cubicBezTo>
                <a:cubicBezTo>
                  <a:pt x="793" y="532"/>
                  <a:pt x="783" y="541"/>
                  <a:pt x="783" y="553"/>
                </a:cubicBezTo>
                <a:cubicBezTo>
                  <a:pt x="783" y="565"/>
                  <a:pt x="793" y="575"/>
                  <a:pt x="805" y="575"/>
                </a:cubicBezTo>
                <a:cubicBezTo>
                  <a:pt x="860" y="575"/>
                  <a:pt x="860" y="575"/>
                  <a:pt x="860" y="575"/>
                </a:cubicBezTo>
                <a:cubicBezTo>
                  <a:pt x="864" y="575"/>
                  <a:pt x="867" y="578"/>
                  <a:pt x="867" y="582"/>
                </a:cubicBezTo>
                <a:cubicBezTo>
                  <a:pt x="867" y="586"/>
                  <a:pt x="864" y="590"/>
                  <a:pt x="860" y="590"/>
                </a:cubicBezTo>
                <a:cubicBezTo>
                  <a:pt x="805" y="590"/>
                  <a:pt x="805" y="590"/>
                  <a:pt x="805" y="590"/>
                </a:cubicBezTo>
                <a:cubicBezTo>
                  <a:pt x="793" y="590"/>
                  <a:pt x="783" y="599"/>
                  <a:pt x="783" y="611"/>
                </a:cubicBezTo>
                <a:cubicBezTo>
                  <a:pt x="783" y="623"/>
                  <a:pt x="793" y="633"/>
                  <a:pt x="805" y="633"/>
                </a:cubicBezTo>
                <a:cubicBezTo>
                  <a:pt x="1011" y="633"/>
                  <a:pt x="1011" y="633"/>
                  <a:pt x="1011" y="633"/>
                </a:cubicBezTo>
                <a:cubicBezTo>
                  <a:pt x="1015" y="633"/>
                  <a:pt x="1018" y="636"/>
                  <a:pt x="1018" y="640"/>
                </a:cubicBezTo>
                <a:cubicBezTo>
                  <a:pt x="1018" y="644"/>
                  <a:pt x="1015" y="647"/>
                  <a:pt x="1011" y="647"/>
                </a:cubicBezTo>
                <a:cubicBezTo>
                  <a:pt x="763" y="647"/>
                  <a:pt x="763" y="647"/>
                  <a:pt x="763" y="647"/>
                </a:cubicBezTo>
                <a:cubicBezTo>
                  <a:pt x="751" y="647"/>
                  <a:pt x="741" y="657"/>
                  <a:pt x="741" y="669"/>
                </a:cubicBezTo>
                <a:cubicBezTo>
                  <a:pt x="741" y="681"/>
                  <a:pt x="751" y="691"/>
                  <a:pt x="763" y="691"/>
                </a:cubicBezTo>
                <a:cubicBezTo>
                  <a:pt x="1046" y="691"/>
                  <a:pt x="1046" y="691"/>
                  <a:pt x="1046" y="691"/>
                </a:cubicBezTo>
                <a:cubicBezTo>
                  <a:pt x="1050" y="691"/>
                  <a:pt x="1054" y="694"/>
                  <a:pt x="1054" y="698"/>
                </a:cubicBezTo>
                <a:cubicBezTo>
                  <a:pt x="1054" y="702"/>
                  <a:pt x="1050" y="705"/>
                  <a:pt x="1046" y="705"/>
                </a:cubicBezTo>
                <a:cubicBezTo>
                  <a:pt x="791" y="705"/>
                  <a:pt x="791" y="705"/>
                  <a:pt x="791" y="705"/>
                </a:cubicBezTo>
                <a:cubicBezTo>
                  <a:pt x="779" y="705"/>
                  <a:pt x="770" y="715"/>
                  <a:pt x="770" y="727"/>
                </a:cubicBezTo>
                <a:cubicBezTo>
                  <a:pt x="770" y="739"/>
                  <a:pt x="779" y="748"/>
                  <a:pt x="791" y="748"/>
                </a:cubicBezTo>
                <a:cubicBezTo>
                  <a:pt x="1104" y="748"/>
                  <a:pt x="1104" y="748"/>
                  <a:pt x="1104" y="748"/>
                </a:cubicBezTo>
                <a:cubicBezTo>
                  <a:pt x="1108" y="748"/>
                  <a:pt x="1111" y="752"/>
                  <a:pt x="1111" y="756"/>
                </a:cubicBezTo>
                <a:cubicBezTo>
                  <a:pt x="1111" y="760"/>
                  <a:pt x="1108" y="763"/>
                  <a:pt x="1104" y="763"/>
                </a:cubicBezTo>
                <a:cubicBezTo>
                  <a:pt x="905" y="763"/>
                  <a:pt x="905" y="763"/>
                  <a:pt x="905" y="763"/>
                </a:cubicBezTo>
                <a:cubicBezTo>
                  <a:pt x="893" y="763"/>
                  <a:pt x="883" y="773"/>
                  <a:pt x="883" y="785"/>
                </a:cubicBezTo>
                <a:cubicBezTo>
                  <a:pt x="883" y="797"/>
                  <a:pt x="893" y="806"/>
                  <a:pt x="905" y="806"/>
                </a:cubicBezTo>
                <a:cubicBezTo>
                  <a:pt x="1049" y="806"/>
                  <a:pt x="1049" y="806"/>
                  <a:pt x="1049" y="806"/>
                </a:cubicBezTo>
                <a:cubicBezTo>
                  <a:pt x="1053" y="806"/>
                  <a:pt x="1057" y="810"/>
                  <a:pt x="1057" y="814"/>
                </a:cubicBezTo>
                <a:cubicBezTo>
                  <a:pt x="1057" y="818"/>
                  <a:pt x="1053" y="821"/>
                  <a:pt x="1049" y="821"/>
                </a:cubicBezTo>
                <a:cubicBezTo>
                  <a:pt x="914" y="821"/>
                  <a:pt x="914" y="821"/>
                  <a:pt x="914" y="821"/>
                </a:cubicBezTo>
                <a:cubicBezTo>
                  <a:pt x="902" y="821"/>
                  <a:pt x="892" y="831"/>
                  <a:pt x="892" y="842"/>
                </a:cubicBezTo>
                <a:cubicBezTo>
                  <a:pt x="892" y="854"/>
                  <a:pt x="902" y="864"/>
                  <a:pt x="914" y="864"/>
                </a:cubicBezTo>
                <a:cubicBezTo>
                  <a:pt x="1053" y="864"/>
                  <a:pt x="1053" y="864"/>
                  <a:pt x="1053" y="864"/>
                </a:cubicBezTo>
                <a:cubicBezTo>
                  <a:pt x="1057" y="864"/>
                  <a:pt x="1061" y="867"/>
                  <a:pt x="1061" y="871"/>
                </a:cubicBezTo>
                <a:cubicBezTo>
                  <a:pt x="1061" y="875"/>
                  <a:pt x="1057" y="879"/>
                  <a:pt x="1053" y="879"/>
                </a:cubicBezTo>
                <a:cubicBezTo>
                  <a:pt x="919" y="879"/>
                  <a:pt x="919" y="879"/>
                  <a:pt x="919" y="879"/>
                </a:cubicBezTo>
                <a:cubicBezTo>
                  <a:pt x="907" y="879"/>
                  <a:pt x="898" y="888"/>
                  <a:pt x="898" y="900"/>
                </a:cubicBezTo>
                <a:cubicBezTo>
                  <a:pt x="898" y="912"/>
                  <a:pt x="907" y="922"/>
                  <a:pt x="919" y="922"/>
                </a:cubicBezTo>
                <a:cubicBezTo>
                  <a:pt x="1017" y="922"/>
                  <a:pt x="1017" y="922"/>
                  <a:pt x="1017" y="922"/>
                </a:cubicBezTo>
                <a:cubicBezTo>
                  <a:pt x="1021" y="922"/>
                  <a:pt x="1024" y="925"/>
                  <a:pt x="1024" y="929"/>
                </a:cubicBezTo>
                <a:cubicBezTo>
                  <a:pt x="1024" y="933"/>
                  <a:pt x="1021" y="936"/>
                  <a:pt x="1017" y="936"/>
                </a:cubicBezTo>
                <a:cubicBezTo>
                  <a:pt x="941" y="936"/>
                  <a:pt x="941" y="936"/>
                  <a:pt x="941" y="936"/>
                </a:cubicBezTo>
                <a:cubicBezTo>
                  <a:pt x="929" y="936"/>
                  <a:pt x="919" y="946"/>
                  <a:pt x="919" y="958"/>
                </a:cubicBezTo>
                <a:cubicBezTo>
                  <a:pt x="919" y="970"/>
                  <a:pt x="929" y="980"/>
                  <a:pt x="941" y="980"/>
                </a:cubicBezTo>
                <a:cubicBezTo>
                  <a:pt x="979" y="980"/>
                  <a:pt x="979" y="980"/>
                  <a:pt x="979" y="980"/>
                </a:cubicBezTo>
                <a:cubicBezTo>
                  <a:pt x="983" y="980"/>
                  <a:pt x="986" y="983"/>
                  <a:pt x="986" y="987"/>
                </a:cubicBezTo>
                <a:cubicBezTo>
                  <a:pt x="986" y="991"/>
                  <a:pt x="983" y="994"/>
                  <a:pt x="979" y="994"/>
                </a:cubicBezTo>
                <a:cubicBezTo>
                  <a:pt x="976" y="994"/>
                  <a:pt x="976" y="994"/>
                  <a:pt x="976" y="994"/>
                </a:cubicBezTo>
                <a:cubicBezTo>
                  <a:pt x="956" y="994"/>
                  <a:pt x="940" y="1010"/>
                  <a:pt x="940" y="1030"/>
                </a:cubicBezTo>
                <a:cubicBezTo>
                  <a:pt x="940" y="1050"/>
                  <a:pt x="956" y="1066"/>
                  <a:pt x="976" y="1066"/>
                </a:cubicBezTo>
                <a:cubicBezTo>
                  <a:pt x="1017" y="1066"/>
                  <a:pt x="1017" y="1066"/>
                  <a:pt x="1017" y="1066"/>
                </a:cubicBezTo>
                <a:cubicBezTo>
                  <a:pt x="1029" y="1066"/>
                  <a:pt x="1039" y="1076"/>
                  <a:pt x="1039" y="1088"/>
                </a:cubicBezTo>
                <a:cubicBezTo>
                  <a:pt x="1039" y="1100"/>
                  <a:pt x="1029" y="1110"/>
                  <a:pt x="1017" y="1110"/>
                </a:cubicBezTo>
                <a:cubicBezTo>
                  <a:pt x="443" y="1110"/>
                  <a:pt x="443" y="1110"/>
                  <a:pt x="443" y="1110"/>
                </a:cubicBezTo>
                <a:cubicBezTo>
                  <a:pt x="439" y="1110"/>
                  <a:pt x="436" y="1107"/>
                  <a:pt x="436" y="1103"/>
                </a:cubicBezTo>
                <a:cubicBezTo>
                  <a:pt x="436" y="1099"/>
                  <a:pt x="439" y="1095"/>
                  <a:pt x="443" y="1095"/>
                </a:cubicBezTo>
                <a:cubicBezTo>
                  <a:pt x="472" y="1095"/>
                  <a:pt x="472" y="1095"/>
                  <a:pt x="472" y="1095"/>
                </a:cubicBezTo>
                <a:cubicBezTo>
                  <a:pt x="484" y="1095"/>
                  <a:pt x="493" y="1086"/>
                  <a:pt x="493" y="1074"/>
                </a:cubicBezTo>
                <a:cubicBezTo>
                  <a:pt x="493" y="1062"/>
                  <a:pt x="484" y="1052"/>
                  <a:pt x="472" y="1052"/>
                </a:cubicBezTo>
                <a:cubicBezTo>
                  <a:pt x="443" y="1052"/>
                  <a:pt x="443" y="1052"/>
                  <a:pt x="443" y="1052"/>
                </a:cubicBezTo>
                <a:cubicBezTo>
                  <a:pt x="439" y="1052"/>
                  <a:pt x="436" y="1049"/>
                  <a:pt x="436" y="1045"/>
                </a:cubicBezTo>
                <a:cubicBezTo>
                  <a:pt x="436" y="1041"/>
                  <a:pt x="439" y="1037"/>
                  <a:pt x="443" y="1037"/>
                </a:cubicBezTo>
                <a:cubicBezTo>
                  <a:pt x="495" y="1037"/>
                  <a:pt x="495" y="1037"/>
                  <a:pt x="495" y="1037"/>
                </a:cubicBezTo>
                <a:cubicBezTo>
                  <a:pt x="507" y="1037"/>
                  <a:pt x="517" y="1028"/>
                  <a:pt x="517" y="1016"/>
                </a:cubicBezTo>
                <a:cubicBezTo>
                  <a:pt x="517" y="1004"/>
                  <a:pt x="507" y="994"/>
                  <a:pt x="495" y="994"/>
                </a:cubicBezTo>
                <a:cubicBezTo>
                  <a:pt x="438" y="994"/>
                  <a:pt x="438" y="994"/>
                  <a:pt x="438" y="994"/>
                </a:cubicBezTo>
                <a:cubicBezTo>
                  <a:pt x="434" y="994"/>
                  <a:pt x="431" y="991"/>
                  <a:pt x="431" y="987"/>
                </a:cubicBezTo>
                <a:cubicBezTo>
                  <a:pt x="431" y="983"/>
                  <a:pt x="434" y="980"/>
                  <a:pt x="438" y="980"/>
                </a:cubicBezTo>
                <a:cubicBezTo>
                  <a:pt x="551" y="980"/>
                  <a:pt x="551" y="980"/>
                  <a:pt x="551" y="980"/>
                </a:cubicBezTo>
                <a:cubicBezTo>
                  <a:pt x="563" y="980"/>
                  <a:pt x="572" y="970"/>
                  <a:pt x="572" y="958"/>
                </a:cubicBezTo>
                <a:cubicBezTo>
                  <a:pt x="572" y="946"/>
                  <a:pt x="563" y="936"/>
                  <a:pt x="551" y="936"/>
                </a:cubicBezTo>
                <a:cubicBezTo>
                  <a:pt x="446" y="936"/>
                  <a:pt x="446" y="936"/>
                  <a:pt x="446" y="936"/>
                </a:cubicBezTo>
                <a:cubicBezTo>
                  <a:pt x="442" y="936"/>
                  <a:pt x="439" y="933"/>
                  <a:pt x="439" y="929"/>
                </a:cubicBezTo>
                <a:cubicBezTo>
                  <a:pt x="439" y="925"/>
                  <a:pt x="442" y="922"/>
                  <a:pt x="446" y="922"/>
                </a:cubicBezTo>
                <a:cubicBezTo>
                  <a:pt x="593" y="922"/>
                  <a:pt x="593" y="922"/>
                  <a:pt x="593" y="922"/>
                </a:cubicBezTo>
                <a:cubicBezTo>
                  <a:pt x="605" y="922"/>
                  <a:pt x="614" y="912"/>
                  <a:pt x="614" y="900"/>
                </a:cubicBezTo>
                <a:cubicBezTo>
                  <a:pt x="614" y="888"/>
                  <a:pt x="605" y="879"/>
                  <a:pt x="593" y="879"/>
                </a:cubicBezTo>
                <a:cubicBezTo>
                  <a:pt x="417" y="879"/>
                  <a:pt x="417" y="879"/>
                  <a:pt x="417" y="879"/>
                </a:cubicBezTo>
                <a:cubicBezTo>
                  <a:pt x="413" y="879"/>
                  <a:pt x="410" y="875"/>
                  <a:pt x="410" y="871"/>
                </a:cubicBezTo>
                <a:cubicBezTo>
                  <a:pt x="410" y="867"/>
                  <a:pt x="413" y="864"/>
                  <a:pt x="417" y="864"/>
                </a:cubicBezTo>
                <a:cubicBezTo>
                  <a:pt x="607" y="864"/>
                  <a:pt x="607" y="864"/>
                  <a:pt x="607" y="864"/>
                </a:cubicBezTo>
                <a:cubicBezTo>
                  <a:pt x="619" y="864"/>
                  <a:pt x="629" y="854"/>
                  <a:pt x="629" y="842"/>
                </a:cubicBezTo>
                <a:cubicBezTo>
                  <a:pt x="629" y="831"/>
                  <a:pt x="619" y="821"/>
                  <a:pt x="607" y="821"/>
                </a:cubicBezTo>
                <a:cubicBezTo>
                  <a:pt x="377" y="821"/>
                  <a:pt x="377" y="821"/>
                  <a:pt x="377" y="821"/>
                </a:cubicBezTo>
                <a:cubicBezTo>
                  <a:pt x="373" y="821"/>
                  <a:pt x="370" y="818"/>
                  <a:pt x="370" y="814"/>
                </a:cubicBezTo>
                <a:cubicBezTo>
                  <a:pt x="370" y="810"/>
                  <a:pt x="373" y="806"/>
                  <a:pt x="377" y="806"/>
                </a:cubicBezTo>
                <a:cubicBezTo>
                  <a:pt x="529" y="806"/>
                  <a:pt x="529" y="806"/>
                  <a:pt x="529" y="806"/>
                </a:cubicBezTo>
                <a:cubicBezTo>
                  <a:pt x="541" y="806"/>
                  <a:pt x="551" y="797"/>
                  <a:pt x="551" y="785"/>
                </a:cubicBezTo>
                <a:cubicBezTo>
                  <a:pt x="551" y="773"/>
                  <a:pt x="541" y="763"/>
                  <a:pt x="529" y="763"/>
                </a:cubicBezTo>
                <a:cubicBezTo>
                  <a:pt x="337" y="763"/>
                  <a:pt x="337" y="763"/>
                  <a:pt x="337" y="763"/>
                </a:cubicBezTo>
                <a:cubicBezTo>
                  <a:pt x="333" y="763"/>
                  <a:pt x="330" y="760"/>
                  <a:pt x="330" y="756"/>
                </a:cubicBezTo>
                <a:cubicBezTo>
                  <a:pt x="330" y="752"/>
                  <a:pt x="333" y="748"/>
                  <a:pt x="337" y="748"/>
                </a:cubicBezTo>
                <a:cubicBezTo>
                  <a:pt x="353" y="748"/>
                  <a:pt x="353" y="748"/>
                  <a:pt x="353" y="748"/>
                </a:cubicBezTo>
                <a:cubicBezTo>
                  <a:pt x="365" y="748"/>
                  <a:pt x="375" y="739"/>
                  <a:pt x="375" y="727"/>
                </a:cubicBezTo>
                <a:cubicBezTo>
                  <a:pt x="375" y="715"/>
                  <a:pt x="365" y="705"/>
                  <a:pt x="353" y="705"/>
                </a:cubicBezTo>
                <a:cubicBezTo>
                  <a:pt x="273" y="705"/>
                  <a:pt x="273" y="705"/>
                  <a:pt x="273" y="705"/>
                </a:cubicBezTo>
                <a:cubicBezTo>
                  <a:pt x="269" y="705"/>
                  <a:pt x="266" y="702"/>
                  <a:pt x="266" y="698"/>
                </a:cubicBezTo>
                <a:cubicBezTo>
                  <a:pt x="266" y="694"/>
                  <a:pt x="269" y="691"/>
                  <a:pt x="273" y="691"/>
                </a:cubicBezTo>
                <a:cubicBezTo>
                  <a:pt x="276" y="691"/>
                  <a:pt x="276" y="691"/>
                  <a:pt x="276" y="691"/>
                </a:cubicBezTo>
                <a:cubicBezTo>
                  <a:pt x="288" y="691"/>
                  <a:pt x="297" y="681"/>
                  <a:pt x="297" y="669"/>
                </a:cubicBezTo>
                <a:cubicBezTo>
                  <a:pt x="297" y="657"/>
                  <a:pt x="288" y="647"/>
                  <a:pt x="276" y="647"/>
                </a:cubicBezTo>
                <a:cubicBezTo>
                  <a:pt x="236" y="647"/>
                  <a:pt x="236" y="647"/>
                  <a:pt x="236" y="647"/>
                </a:cubicBezTo>
                <a:cubicBezTo>
                  <a:pt x="232" y="647"/>
                  <a:pt x="229" y="644"/>
                  <a:pt x="229" y="640"/>
                </a:cubicBezTo>
                <a:cubicBezTo>
                  <a:pt x="229" y="636"/>
                  <a:pt x="232" y="633"/>
                  <a:pt x="236" y="633"/>
                </a:cubicBezTo>
                <a:cubicBezTo>
                  <a:pt x="266" y="633"/>
                  <a:pt x="266" y="633"/>
                  <a:pt x="266" y="633"/>
                </a:cubicBezTo>
                <a:cubicBezTo>
                  <a:pt x="278" y="633"/>
                  <a:pt x="288" y="623"/>
                  <a:pt x="288" y="611"/>
                </a:cubicBezTo>
                <a:cubicBezTo>
                  <a:pt x="288" y="599"/>
                  <a:pt x="278" y="590"/>
                  <a:pt x="266" y="590"/>
                </a:cubicBezTo>
                <a:cubicBezTo>
                  <a:pt x="190" y="590"/>
                  <a:pt x="190" y="590"/>
                  <a:pt x="190" y="590"/>
                </a:cubicBezTo>
                <a:cubicBezTo>
                  <a:pt x="186" y="590"/>
                  <a:pt x="182" y="586"/>
                  <a:pt x="182" y="582"/>
                </a:cubicBezTo>
                <a:cubicBezTo>
                  <a:pt x="182" y="578"/>
                  <a:pt x="186" y="575"/>
                  <a:pt x="190" y="575"/>
                </a:cubicBezTo>
                <a:cubicBezTo>
                  <a:pt x="381" y="575"/>
                  <a:pt x="381" y="575"/>
                  <a:pt x="381" y="575"/>
                </a:cubicBezTo>
                <a:cubicBezTo>
                  <a:pt x="393" y="575"/>
                  <a:pt x="402" y="565"/>
                  <a:pt x="402" y="553"/>
                </a:cubicBezTo>
                <a:cubicBezTo>
                  <a:pt x="402" y="541"/>
                  <a:pt x="393" y="532"/>
                  <a:pt x="381" y="532"/>
                </a:cubicBezTo>
                <a:cubicBezTo>
                  <a:pt x="162" y="532"/>
                  <a:pt x="162" y="532"/>
                  <a:pt x="162" y="532"/>
                </a:cubicBezTo>
                <a:cubicBezTo>
                  <a:pt x="158" y="532"/>
                  <a:pt x="154" y="529"/>
                  <a:pt x="154" y="524"/>
                </a:cubicBezTo>
                <a:cubicBezTo>
                  <a:pt x="154" y="520"/>
                  <a:pt x="158" y="517"/>
                  <a:pt x="162" y="517"/>
                </a:cubicBezTo>
                <a:cubicBezTo>
                  <a:pt x="433" y="517"/>
                  <a:pt x="433" y="517"/>
                  <a:pt x="433" y="517"/>
                </a:cubicBezTo>
                <a:cubicBezTo>
                  <a:pt x="445" y="517"/>
                  <a:pt x="454" y="507"/>
                  <a:pt x="454" y="496"/>
                </a:cubicBezTo>
                <a:cubicBezTo>
                  <a:pt x="454" y="484"/>
                  <a:pt x="445" y="474"/>
                  <a:pt x="433" y="474"/>
                </a:cubicBezTo>
                <a:cubicBezTo>
                  <a:pt x="180" y="474"/>
                  <a:pt x="180" y="474"/>
                  <a:pt x="180" y="474"/>
                </a:cubicBezTo>
                <a:cubicBezTo>
                  <a:pt x="176" y="474"/>
                  <a:pt x="173" y="471"/>
                  <a:pt x="173" y="467"/>
                </a:cubicBezTo>
                <a:cubicBezTo>
                  <a:pt x="173" y="463"/>
                  <a:pt x="176" y="459"/>
                  <a:pt x="180" y="459"/>
                </a:cubicBezTo>
                <a:cubicBezTo>
                  <a:pt x="518" y="459"/>
                  <a:pt x="518" y="459"/>
                  <a:pt x="518" y="459"/>
                </a:cubicBezTo>
                <a:cubicBezTo>
                  <a:pt x="530" y="459"/>
                  <a:pt x="540" y="450"/>
                  <a:pt x="540" y="438"/>
                </a:cubicBezTo>
                <a:cubicBezTo>
                  <a:pt x="540" y="426"/>
                  <a:pt x="530" y="416"/>
                  <a:pt x="518" y="416"/>
                </a:cubicBezTo>
                <a:cubicBezTo>
                  <a:pt x="164" y="416"/>
                  <a:pt x="164" y="416"/>
                  <a:pt x="164" y="416"/>
                </a:cubicBezTo>
                <a:cubicBezTo>
                  <a:pt x="160" y="416"/>
                  <a:pt x="156" y="413"/>
                  <a:pt x="156" y="409"/>
                </a:cubicBezTo>
                <a:cubicBezTo>
                  <a:pt x="156" y="405"/>
                  <a:pt x="160" y="402"/>
                  <a:pt x="164" y="402"/>
                </a:cubicBezTo>
                <a:cubicBezTo>
                  <a:pt x="522" y="402"/>
                  <a:pt x="522" y="402"/>
                  <a:pt x="522" y="402"/>
                </a:cubicBezTo>
                <a:cubicBezTo>
                  <a:pt x="534" y="402"/>
                  <a:pt x="544" y="392"/>
                  <a:pt x="544" y="380"/>
                </a:cubicBezTo>
                <a:cubicBezTo>
                  <a:pt x="544" y="378"/>
                  <a:pt x="543" y="375"/>
                  <a:pt x="543" y="373"/>
                </a:cubicBezTo>
                <a:cubicBezTo>
                  <a:pt x="625" y="373"/>
                  <a:pt x="625" y="373"/>
                  <a:pt x="625" y="373"/>
                </a:cubicBezTo>
                <a:cubicBezTo>
                  <a:pt x="636" y="373"/>
                  <a:pt x="646" y="363"/>
                  <a:pt x="646" y="351"/>
                </a:cubicBezTo>
                <a:cubicBezTo>
                  <a:pt x="646" y="339"/>
                  <a:pt x="636" y="330"/>
                  <a:pt x="625" y="330"/>
                </a:cubicBezTo>
                <a:cubicBezTo>
                  <a:pt x="601" y="330"/>
                  <a:pt x="601" y="330"/>
                  <a:pt x="601" y="330"/>
                </a:cubicBezTo>
                <a:cubicBezTo>
                  <a:pt x="597" y="330"/>
                  <a:pt x="594" y="326"/>
                  <a:pt x="594" y="322"/>
                </a:cubicBezTo>
                <a:cubicBezTo>
                  <a:pt x="594" y="318"/>
                  <a:pt x="597" y="315"/>
                  <a:pt x="601" y="315"/>
                </a:cubicBezTo>
                <a:cubicBezTo>
                  <a:pt x="721" y="315"/>
                  <a:pt x="721" y="315"/>
                  <a:pt x="721" y="315"/>
                </a:cubicBezTo>
                <a:cubicBezTo>
                  <a:pt x="733" y="315"/>
                  <a:pt x="743" y="305"/>
                  <a:pt x="743" y="294"/>
                </a:cubicBezTo>
                <a:cubicBezTo>
                  <a:pt x="743" y="282"/>
                  <a:pt x="733" y="272"/>
                  <a:pt x="721" y="272"/>
                </a:cubicBezTo>
                <a:cubicBezTo>
                  <a:pt x="600" y="272"/>
                  <a:pt x="600" y="272"/>
                  <a:pt x="600" y="272"/>
                </a:cubicBezTo>
                <a:cubicBezTo>
                  <a:pt x="596" y="272"/>
                  <a:pt x="593" y="269"/>
                  <a:pt x="593" y="265"/>
                </a:cubicBezTo>
                <a:cubicBezTo>
                  <a:pt x="593" y="261"/>
                  <a:pt x="596" y="257"/>
                  <a:pt x="600" y="257"/>
                </a:cubicBezTo>
                <a:cubicBezTo>
                  <a:pt x="734" y="257"/>
                  <a:pt x="734" y="257"/>
                  <a:pt x="734" y="257"/>
                </a:cubicBezTo>
                <a:cubicBezTo>
                  <a:pt x="746" y="257"/>
                  <a:pt x="756" y="248"/>
                  <a:pt x="756" y="236"/>
                </a:cubicBezTo>
                <a:cubicBezTo>
                  <a:pt x="756" y="224"/>
                  <a:pt x="746" y="214"/>
                  <a:pt x="734" y="214"/>
                </a:cubicBezTo>
                <a:cubicBezTo>
                  <a:pt x="581" y="214"/>
                  <a:pt x="581" y="214"/>
                  <a:pt x="581" y="214"/>
                </a:cubicBezTo>
                <a:cubicBezTo>
                  <a:pt x="577" y="214"/>
                  <a:pt x="573" y="211"/>
                  <a:pt x="573" y="207"/>
                </a:cubicBezTo>
                <a:cubicBezTo>
                  <a:pt x="573" y="203"/>
                  <a:pt x="577" y="200"/>
                  <a:pt x="581" y="200"/>
                </a:cubicBezTo>
                <a:cubicBezTo>
                  <a:pt x="749" y="200"/>
                  <a:pt x="749" y="200"/>
                  <a:pt x="749" y="200"/>
                </a:cubicBezTo>
                <a:cubicBezTo>
                  <a:pt x="760" y="200"/>
                  <a:pt x="770" y="190"/>
                  <a:pt x="770" y="178"/>
                </a:cubicBezTo>
                <a:cubicBezTo>
                  <a:pt x="770" y="166"/>
                  <a:pt x="760" y="156"/>
                  <a:pt x="749" y="156"/>
                </a:cubicBezTo>
                <a:cubicBezTo>
                  <a:pt x="561" y="156"/>
                  <a:pt x="561" y="156"/>
                  <a:pt x="561" y="156"/>
                </a:cubicBezTo>
                <a:cubicBezTo>
                  <a:pt x="557" y="156"/>
                  <a:pt x="554" y="153"/>
                  <a:pt x="554" y="149"/>
                </a:cubicBezTo>
                <a:cubicBezTo>
                  <a:pt x="554" y="145"/>
                  <a:pt x="557" y="142"/>
                  <a:pt x="561" y="142"/>
                </a:cubicBezTo>
                <a:cubicBezTo>
                  <a:pt x="754" y="142"/>
                  <a:pt x="754" y="142"/>
                  <a:pt x="754" y="142"/>
                </a:cubicBezTo>
                <a:cubicBezTo>
                  <a:pt x="766" y="142"/>
                  <a:pt x="776" y="132"/>
                  <a:pt x="776" y="120"/>
                </a:cubicBezTo>
                <a:cubicBezTo>
                  <a:pt x="776" y="108"/>
                  <a:pt x="766" y="99"/>
                  <a:pt x="754" y="99"/>
                </a:cubicBezTo>
                <a:cubicBezTo>
                  <a:pt x="622" y="99"/>
                  <a:pt x="622" y="99"/>
                  <a:pt x="622" y="99"/>
                </a:cubicBezTo>
                <a:cubicBezTo>
                  <a:pt x="618" y="99"/>
                  <a:pt x="614" y="95"/>
                  <a:pt x="614" y="91"/>
                </a:cubicBezTo>
                <a:cubicBezTo>
                  <a:pt x="614" y="87"/>
                  <a:pt x="618" y="84"/>
                  <a:pt x="622" y="84"/>
                </a:cubicBezTo>
                <a:cubicBezTo>
                  <a:pt x="1237" y="84"/>
                  <a:pt x="1237" y="84"/>
                  <a:pt x="1237" y="84"/>
                </a:cubicBezTo>
                <a:cubicBezTo>
                  <a:pt x="1241" y="84"/>
                  <a:pt x="1244" y="87"/>
                  <a:pt x="1244" y="91"/>
                </a:cubicBezTo>
                <a:cubicBezTo>
                  <a:pt x="1244" y="95"/>
                  <a:pt x="1241" y="99"/>
                  <a:pt x="1237" y="99"/>
                </a:cubicBezTo>
                <a:cubicBezTo>
                  <a:pt x="1225" y="99"/>
                  <a:pt x="1225" y="99"/>
                  <a:pt x="1225" y="99"/>
                </a:cubicBezTo>
                <a:cubicBezTo>
                  <a:pt x="1213" y="99"/>
                  <a:pt x="1203" y="108"/>
                  <a:pt x="1203" y="120"/>
                </a:cubicBezTo>
                <a:cubicBezTo>
                  <a:pt x="1203" y="132"/>
                  <a:pt x="1213" y="142"/>
                  <a:pt x="1225" y="142"/>
                </a:cubicBezTo>
                <a:cubicBezTo>
                  <a:pt x="1693" y="142"/>
                  <a:pt x="1693" y="142"/>
                  <a:pt x="1693" y="142"/>
                </a:cubicBezTo>
                <a:cubicBezTo>
                  <a:pt x="1697" y="142"/>
                  <a:pt x="1701" y="145"/>
                  <a:pt x="1701" y="149"/>
                </a:cubicBezTo>
                <a:cubicBezTo>
                  <a:pt x="1701" y="153"/>
                  <a:pt x="1697" y="156"/>
                  <a:pt x="1693" y="156"/>
                </a:cubicBezTo>
                <a:cubicBezTo>
                  <a:pt x="1075" y="156"/>
                  <a:pt x="1075" y="156"/>
                  <a:pt x="1075" y="156"/>
                </a:cubicBezTo>
                <a:cubicBezTo>
                  <a:pt x="1063" y="156"/>
                  <a:pt x="1054" y="166"/>
                  <a:pt x="1054" y="178"/>
                </a:cubicBezTo>
                <a:cubicBezTo>
                  <a:pt x="1054" y="190"/>
                  <a:pt x="1063" y="200"/>
                  <a:pt x="1075" y="200"/>
                </a:cubicBezTo>
                <a:cubicBezTo>
                  <a:pt x="1686" y="200"/>
                  <a:pt x="1686" y="200"/>
                  <a:pt x="1686" y="200"/>
                </a:cubicBezTo>
                <a:cubicBezTo>
                  <a:pt x="1690" y="200"/>
                  <a:pt x="1693" y="203"/>
                  <a:pt x="1693" y="207"/>
                </a:cubicBezTo>
                <a:cubicBezTo>
                  <a:pt x="1693" y="211"/>
                  <a:pt x="1690" y="214"/>
                  <a:pt x="1686" y="214"/>
                </a:cubicBezTo>
                <a:cubicBezTo>
                  <a:pt x="1145" y="214"/>
                  <a:pt x="1145" y="214"/>
                  <a:pt x="1145" y="214"/>
                </a:cubicBezTo>
                <a:cubicBezTo>
                  <a:pt x="1133" y="214"/>
                  <a:pt x="1123" y="224"/>
                  <a:pt x="1123" y="236"/>
                </a:cubicBezTo>
                <a:cubicBezTo>
                  <a:pt x="1123" y="248"/>
                  <a:pt x="1133" y="257"/>
                  <a:pt x="1145" y="257"/>
                </a:cubicBezTo>
                <a:cubicBezTo>
                  <a:pt x="1683" y="257"/>
                  <a:pt x="1683" y="257"/>
                  <a:pt x="1683" y="257"/>
                </a:cubicBezTo>
                <a:cubicBezTo>
                  <a:pt x="1687" y="257"/>
                  <a:pt x="1691" y="261"/>
                  <a:pt x="1691" y="265"/>
                </a:cubicBezTo>
                <a:cubicBezTo>
                  <a:pt x="1691" y="269"/>
                  <a:pt x="1687" y="272"/>
                  <a:pt x="1683" y="272"/>
                </a:cubicBezTo>
                <a:cubicBezTo>
                  <a:pt x="940" y="272"/>
                  <a:pt x="940" y="272"/>
                  <a:pt x="940" y="272"/>
                </a:cubicBezTo>
                <a:cubicBezTo>
                  <a:pt x="929" y="272"/>
                  <a:pt x="919" y="282"/>
                  <a:pt x="919" y="294"/>
                </a:cubicBezTo>
                <a:cubicBezTo>
                  <a:pt x="919" y="305"/>
                  <a:pt x="929" y="315"/>
                  <a:pt x="940" y="315"/>
                </a:cubicBezTo>
                <a:cubicBezTo>
                  <a:pt x="1553" y="315"/>
                  <a:pt x="1553" y="315"/>
                  <a:pt x="1553" y="315"/>
                </a:cubicBezTo>
                <a:cubicBezTo>
                  <a:pt x="1557" y="315"/>
                  <a:pt x="1561" y="318"/>
                  <a:pt x="1561" y="322"/>
                </a:cubicBezTo>
                <a:cubicBezTo>
                  <a:pt x="1561" y="326"/>
                  <a:pt x="1557" y="330"/>
                  <a:pt x="1553" y="330"/>
                </a:cubicBezTo>
                <a:cubicBezTo>
                  <a:pt x="888" y="330"/>
                  <a:pt x="888" y="330"/>
                  <a:pt x="888" y="330"/>
                </a:cubicBezTo>
                <a:cubicBezTo>
                  <a:pt x="876" y="330"/>
                  <a:pt x="867" y="339"/>
                  <a:pt x="867" y="351"/>
                </a:cubicBezTo>
                <a:cubicBezTo>
                  <a:pt x="867" y="354"/>
                  <a:pt x="867" y="356"/>
                  <a:pt x="868" y="35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>
            <a:sp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1914370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2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1914370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2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95992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sz="3200"/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-color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1685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940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6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9760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09973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02582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893455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0869850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266291156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-50 Right Photo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1241426"/>
            <a:ext cx="5486399" cy="2012859"/>
          </a:xfrm>
        </p:spPr>
        <p:txBody>
          <a:bodyPr>
            <a:spAutoFit/>
          </a:bodyPr>
          <a:lstStyle>
            <a:lvl1pPr>
              <a:defRPr sz="66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50/50 photo layout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 bwMode="ltGray">
          <a:xfrm>
            <a:off x="6219825" y="0"/>
            <a:ext cx="6216650" cy="6992587"/>
          </a:xfrm>
          <a:blipFill>
            <a:blip r:embed="rId2"/>
            <a:stretch>
              <a:fillRect/>
            </a:stretch>
          </a:blipFill>
        </p:spPr>
        <p:txBody>
          <a:bodyPr tIns="548640" anchor="ctr" anchorCtr="0">
            <a:noAutofit/>
          </a:bodyPr>
          <a:lstStyle>
            <a:lvl1pPr marL="0" indent="0" algn="ctr">
              <a:buNone/>
              <a:defRPr sz="1600" b="1" cap="none" baseline="0">
                <a:gradFill>
                  <a:gsLst>
                    <a:gs pos="0">
                      <a:srgbClr val="FFFFFF"/>
                    </a:gs>
                    <a:gs pos="27000">
                      <a:srgbClr val="FFFFFF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70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556723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675349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015991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2000"/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85228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390786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212849"/>
            <a:ext cx="12436475" cy="5781676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639" tIns="46639" rIns="46639" bIns="466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21157"/>
            <a:ext cx="11887199" cy="1995931"/>
          </a:xfrm>
        </p:spPr>
        <p:txBody>
          <a:bodyPr/>
          <a:lstStyle>
            <a:lvl1pPr marL="0" indent="0">
              <a:buNone/>
              <a:defRPr sz="33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62453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8" y="6294476"/>
            <a:ext cx="11887199" cy="403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46304" rIns="182880" bIns="146304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59230" y="3145040"/>
            <a:ext cx="3288506" cy="7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980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74638" y="1212850"/>
            <a:ext cx="11887200" cy="2443746"/>
          </a:xfrm>
          <a:prstGeom prst="rect">
            <a:avLst/>
          </a:prstGeom>
        </p:spPr>
        <p:txBody>
          <a:bodyPr/>
          <a:lstStyle>
            <a:lvl1pPr marL="2905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36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71500" indent="-280988">
              <a:buClr>
                <a:schemeClr val="tx1"/>
              </a:buClr>
              <a:buSzPct val="90000"/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62013" indent="-290513">
              <a:buClr>
                <a:schemeClr val="tx1"/>
              </a:buClr>
              <a:buSzPct val="90000"/>
              <a:buFont typeface="Arial" pitchFamily="34" charset="0"/>
              <a:buChar char="•"/>
              <a:defRPr sz="28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906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4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319213" indent="-228600">
              <a:buClr>
                <a:schemeClr val="tx1"/>
              </a:buClr>
              <a:buSzPct val="90000"/>
              <a:buFont typeface="Arial" pitchFamily="34" charset="0"/>
              <a:buChar char="•"/>
              <a:defRPr sz="200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363076"/>
            <a:ext cx="12436476" cy="631450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696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st level colo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>
            <a:spAutoFit/>
          </a:bodyPr>
          <a:lstStyle>
            <a:lvl1pPr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994197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2025170"/>
          </a:xfrm>
        </p:spPr>
        <p:txBody>
          <a:bodyPr>
            <a:spAutoFit/>
          </a:bodyPr>
          <a:lstStyle>
            <a:lvl1pPr>
              <a:defRPr sz="36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319683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2-color Non-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3403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6836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itchFamily="2" charset="2"/>
              <a:buNone/>
              <a:defRPr sz="3600"/>
            </a:lvl1pPr>
            <a:lvl2pPr marL="0" indent="0">
              <a:buNone/>
              <a:defRPr sz="2000"/>
            </a:lvl2pPr>
            <a:lvl3pPr marL="231775" indent="0">
              <a:buNone/>
              <a:tabLst/>
              <a:defRPr sz="2000"/>
            </a:lvl3pPr>
            <a:lvl4pPr marL="460375" indent="0">
              <a:buNone/>
              <a:defRPr/>
            </a:lvl4pPr>
            <a:lvl5pPr marL="68580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3987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 1st level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2"/>
              </a:buClr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2849"/>
            <a:ext cx="5486399" cy="2425279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2"/>
              </a:buClr>
              <a:buFont typeface="Arial" pitchFamily="34" charset="0"/>
              <a:buChar char="•"/>
              <a:defRPr sz="3200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31166" indent="-233195">
              <a:defRPr sz="2400"/>
            </a:lvl2pPr>
            <a:lvl3pPr marL="699585" indent="-168419">
              <a:tabLst/>
              <a:defRPr sz="2000"/>
            </a:lvl3pPr>
            <a:lvl4pPr marL="880958" indent="-181374">
              <a:defRPr/>
            </a:lvl4pPr>
            <a:lvl5pPr marL="1049377" indent="-168419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713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092881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 rot="5400000">
            <a:off x="9393899" y="3050513"/>
            <a:ext cx="6995160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7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7" r:id="rId2"/>
    <p:sldLayoutId id="2147484087" r:id="rId3"/>
    <p:sldLayoutId id="2147484098" r:id="rId4"/>
    <p:sldLayoutId id="2147484107" r:id="rId5"/>
    <p:sldLayoutId id="2147484086" r:id="rId6"/>
    <p:sldLayoutId id="2147484099" r:id="rId7"/>
    <p:sldLayoutId id="2147484100" r:id="rId8"/>
    <p:sldLayoutId id="2147484106" r:id="rId9"/>
    <p:sldLayoutId id="2147484089" r:id="rId10"/>
    <p:sldLayoutId id="2147484092" r:id="rId11"/>
    <p:sldLayoutId id="2147484105" r:id="rId12"/>
    <p:sldLayoutId id="2147484182" r:id="rId13"/>
    <p:sldLayoutId id="2147484130" r:id="rId14"/>
    <p:sldLayoutId id="2147484101" r:id="rId15"/>
    <p:sldLayoutId id="2147484102" r:id="rId16"/>
    <p:sldLayoutId id="2147484093" r:id="rId17"/>
    <p:sldLayoutId id="2147484127" r:id="rId18"/>
    <p:sldLayoutId id="2147484128" r:id="rId19"/>
    <p:sldLayoutId id="2147484129" r:id="rId20"/>
    <p:sldLayoutId id="2147484094" r:id="rId21"/>
    <p:sldLayoutId id="2147484195" r:id="rId22"/>
    <p:sldLayoutId id="2147484096" r:id="rId23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42900" marR="0" indent="-3429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4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84200" marR="0" indent="-2413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01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287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573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092881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 rot="5400000">
            <a:off x="9393899" y="3050513"/>
            <a:ext cx="6995160" cy="8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6" r:id="rId1"/>
    <p:sldLayoutId id="2147484240" r:id="rId2"/>
    <p:sldLayoutId id="2147484241" r:id="rId3"/>
    <p:sldLayoutId id="2147484244" r:id="rId4"/>
    <p:sldLayoutId id="2147484245" r:id="rId5"/>
    <p:sldLayoutId id="2147484247" r:id="rId6"/>
    <p:sldLayoutId id="2147484249" r:id="rId7"/>
    <p:sldLayoutId id="2147484250" r:id="rId8"/>
    <p:sldLayoutId id="2147484264" r:id="rId9"/>
    <p:sldLayoutId id="2147484251" r:id="rId10"/>
    <p:sldLayoutId id="2147484252" r:id="rId11"/>
    <p:sldLayoutId id="2147484253" r:id="rId12"/>
    <p:sldLayoutId id="2147484267" r:id="rId13"/>
    <p:sldLayoutId id="2147484256" r:id="rId14"/>
    <p:sldLayoutId id="2147484257" r:id="rId15"/>
    <p:sldLayoutId id="2147484258" r:id="rId16"/>
    <p:sldLayoutId id="2147484259" r:id="rId17"/>
    <p:sldLayoutId id="2147484260" r:id="rId18"/>
    <p:sldLayoutId id="2147484261" r:id="rId19"/>
    <p:sldLayoutId id="2147484263" r:id="rId20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42900" marR="0" indent="-3429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4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84200" marR="0" indent="-2413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01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287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573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kb/2696547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technet.microsoft.com/josebda/2015/04/21/the-deprecation-of-smb1-you-should-be-planning-to-get-rid-of-this-old-smb-dialect/" TargetMode="External"/><Relationship Id="rId2" Type="http://schemas.openxmlformats.org/officeDocument/2006/relationships/hyperlink" Target="https://blogs.technet.microsoft.com/filecab/2016/09/16/stop-using-smb1/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technet.microsoft.com/mmpc/2016/05/18/the-5ws-and-1h-of-ransomware/" TargetMode="External"/><Relationship Id="rId2" Type="http://schemas.openxmlformats.org/officeDocument/2006/relationships/hyperlink" Target="https://support.microsoft.com/gp/contactus81?Audience=Commercial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microsoft.com/en-us/security/portal/submission/submit.aspx" TargetMode="External"/><Relationship Id="rId4" Type="http://schemas.openxmlformats.org/officeDocument/2006/relationships/hyperlink" Target="https://www.microsoft.com/en-us/security/portal/mmpc/shared/ransomware.asp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technet.microsoft.com/filecab/2016/09/16/stop-using-smb1/" TargetMode="Externa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technet.microsoft.com/mmpc/2017/05/12/wannacrypt-ransomware-worm-targets-out-of-date-systems/" TargetMode="External"/><Relationship Id="rId2" Type="http://schemas.openxmlformats.org/officeDocument/2006/relationships/hyperlink" Target="https://blogs.technet.microsoft.com/msrc/2017/05/12/customer-guidance-for-wannacrypt-attacks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atalog.update.microsoft.com/Search.aspx?q=KB4012598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et.microsoft.com/en-us/library/bb680473.aspx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technet.microsoft.com/msrc/2017/05/12/customer-guidance-for-wannacrypt-attack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azure/cloud-services/cloud-services-guestos-msrc-releas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net.microsoft.com/en-us/library/security/ms17-010.aspx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talog.update.microsoft.com/Search.aspx?q=KB4012598" TargetMode="External"/><Relationship Id="rId3" Type="http://schemas.openxmlformats.org/officeDocument/2006/relationships/hyperlink" Target="http://download.windowsupdate.com/c/csa/csa/secu/2017/02/windowsserver2003-kb4012598-x86-custom-enu_f617caf6e7ee6f43abe4b386cb1d26b3318693cf.exe" TargetMode="External"/><Relationship Id="rId7" Type="http://schemas.openxmlformats.org/officeDocument/2006/relationships/hyperlink" Target="http://download.windowsupdate.com/c/msdownload/update/software/secu/2017/05/windows8-rt-kb4012598-x64_f05841d2e94197c2dca4457f1b895e8f632b7f8e.msu" TargetMode="External"/><Relationship Id="rId2" Type="http://schemas.openxmlformats.org/officeDocument/2006/relationships/hyperlink" Target="http://download.windowsupdate.com/d/csa/csa/secu/2017/02/windowsserver2003-kb4012598-x64-custom-enu_f24d8723f246145524b9030e4752c96430981211.ex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download.windowsupdate.com/c/msdownload/update/software/secu/2017/05/windows8-rt-kb4012598-x86_a0f1c953a24dd042acc540c59b339f55fb18f594.msu" TargetMode="External"/><Relationship Id="rId5" Type="http://schemas.openxmlformats.org/officeDocument/2006/relationships/hyperlink" Target="http://download.windowsupdate.com/c/csa/csa/secu/2017/02/windowsxp-kb4012598-x86-embedded-custom-enu_8f2c266f83a7e1b100ddb9acd4a6a3ab5ecd4059.exe" TargetMode="External"/><Relationship Id="rId4" Type="http://schemas.openxmlformats.org/officeDocument/2006/relationships/hyperlink" Target="http://download.windowsupdate.com/d/csa/csa/secu/2017/02/windowsxp-kb4012598-x86-custom-enu_eceb7d5023bbb23c0dc633e46b9c2f14fa6ee9dd.ex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security/scanner/" TargetMode="External"/><Relationship Id="rId2" Type="http://schemas.openxmlformats.org/officeDocument/2006/relationships/hyperlink" Target="https://www.microsoft.com/en-us/security/portal/threat/encyclopedia/Entry.aspx?Name=Ransom:Win32/WannaCrypt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38" y="1439862"/>
            <a:ext cx="5943600" cy="2514615"/>
          </a:xfrm>
        </p:spPr>
        <p:txBody>
          <a:bodyPr/>
          <a:lstStyle/>
          <a:p>
            <a:r>
              <a:rPr lang="en-US" dirty="0" err="1"/>
              <a:t>WannaCrypt</a:t>
            </a:r>
            <a:r>
              <a:rPr lang="en-US" dirty="0"/>
              <a:t> </a:t>
            </a:r>
            <a:r>
              <a:rPr lang="en-US" dirty="0" err="1"/>
              <a:t>Ransomeware</a:t>
            </a:r>
            <a:br>
              <a:rPr lang="en-US" dirty="0"/>
            </a:br>
            <a:r>
              <a:rPr lang="en-US" dirty="0"/>
              <a:t>Customer Guidance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73050" y="5021262"/>
            <a:ext cx="5945188" cy="762001"/>
          </a:xfrm>
        </p:spPr>
        <p:txBody>
          <a:bodyPr/>
          <a:lstStyle/>
          <a:p>
            <a:pPr lvl="0"/>
            <a:r>
              <a:rPr lang="en-US" sz="1800" dirty="0">
                <a:latin typeface="Segoe UI"/>
              </a:rPr>
              <a:t>Microsoft</a:t>
            </a:r>
          </a:p>
        </p:txBody>
      </p:sp>
    </p:spTree>
    <p:extLst>
      <p:ext uri="{BB962C8B-B14F-4D97-AF65-F5344CB8AC3E}">
        <p14:creationId xmlns:p14="http://schemas.microsoft.com/office/powerpoint/2010/main" val="66586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59493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(3) </a:t>
            </a:r>
            <a:r>
              <a:rPr lang="en-US" b="1" dirty="0"/>
              <a:t>Implement mitigation </a:t>
            </a:r>
            <a:r>
              <a:rPr lang="en-US" sz="2400" b="1" dirty="0"/>
              <a:t>(if security update cannot be installed immediately)</a:t>
            </a:r>
          </a:p>
          <a:p>
            <a:r>
              <a:rPr lang="en-US" dirty="0"/>
              <a:t>Disable SMBv1</a:t>
            </a:r>
          </a:p>
          <a:p>
            <a:pPr lvl="1"/>
            <a:r>
              <a:rPr lang="en-US" dirty="0"/>
              <a:t>Windows Vista and later 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2"/>
              </a:rPr>
              <a:t>Microsoft Knowledge Base Article 2696547</a:t>
            </a:r>
            <a:endParaRPr lang="en-US" dirty="0"/>
          </a:p>
          <a:p>
            <a:pPr lvl="1"/>
            <a:r>
              <a:rPr lang="en-US" dirty="0"/>
              <a:t>Windows 8.1 or Windows Server 2012 R2 and later</a:t>
            </a:r>
          </a:p>
          <a:p>
            <a:pPr lvl="2"/>
            <a:r>
              <a:rPr lang="en-US" dirty="0"/>
              <a:t>For client operating systems:</a:t>
            </a:r>
          </a:p>
          <a:p>
            <a:pPr marL="1143000" lvl="3" indent="-342900">
              <a:buFont typeface="+mj-lt"/>
              <a:buAutoNum type="arabicPeriod"/>
            </a:pPr>
            <a:r>
              <a:rPr lang="en-US" dirty="0"/>
              <a:t>Open </a:t>
            </a:r>
            <a:r>
              <a:rPr lang="en-US" b="1" dirty="0"/>
              <a:t>Control Panel</a:t>
            </a:r>
            <a:r>
              <a:rPr lang="en-US" dirty="0"/>
              <a:t>, click </a:t>
            </a:r>
            <a:r>
              <a:rPr lang="en-US" b="1" dirty="0"/>
              <a:t>Programs</a:t>
            </a:r>
            <a:r>
              <a:rPr lang="en-US" dirty="0"/>
              <a:t>, and then click </a:t>
            </a:r>
            <a:r>
              <a:rPr lang="en-US" b="1" dirty="0"/>
              <a:t>Turn Windows features on or off.</a:t>
            </a:r>
            <a:endParaRPr lang="en-US" dirty="0"/>
          </a:p>
          <a:p>
            <a:pPr marL="1143000" lvl="3" indent="-342900">
              <a:buFont typeface="+mj-lt"/>
              <a:buAutoNum type="arabicPeriod"/>
            </a:pPr>
            <a:r>
              <a:rPr lang="en-US" dirty="0"/>
              <a:t>In the Windows Features window, clear the </a:t>
            </a:r>
            <a:r>
              <a:rPr lang="en-US" b="1" dirty="0"/>
              <a:t>SMB1.0/CIFS File Sharing Support</a:t>
            </a:r>
            <a:r>
              <a:rPr lang="en-US" dirty="0"/>
              <a:t> checkbox, and then click </a:t>
            </a:r>
            <a:r>
              <a:rPr lang="en-US" b="1" dirty="0"/>
              <a:t>OK</a:t>
            </a:r>
            <a:r>
              <a:rPr lang="en-US" dirty="0"/>
              <a:t> to close the window.</a:t>
            </a:r>
          </a:p>
          <a:p>
            <a:pPr marL="1143000" lvl="3" indent="-342900">
              <a:buFont typeface="+mj-lt"/>
              <a:buAutoNum type="arabicPeriod"/>
            </a:pPr>
            <a:r>
              <a:rPr lang="en-US" dirty="0"/>
              <a:t>Restart the system.</a:t>
            </a:r>
          </a:p>
          <a:p>
            <a:pPr lvl="2"/>
            <a:r>
              <a:rPr lang="en-US" dirty="0"/>
              <a:t>For server operating systems:</a:t>
            </a:r>
          </a:p>
          <a:p>
            <a:pPr marL="1257300" lvl="3" indent="-457200">
              <a:buFont typeface="+mj-lt"/>
              <a:buAutoNum type="arabicPeriod"/>
            </a:pPr>
            <a:r>
              <a:rPr lang="en-US" dirty="0"/>
              <a:t>Open </a:t>
            </a:r>
            <a:r>
              <a:rPr lang="en-US" b="1" dirty="0"/>
              <a:t>Server Manager</a:t>
            </a:r>
            <a:r>
              <a:rPr lang="en-US" dirty="0"/>
              <a:t> and then click the </a:t>
            </a:r>
            <a:r>
              <a:rPr lang="en-US" b="1" dirty="0"/>
              <a:t>Manage</a:t>
            </a:r>
            <a:r>
              <a:rPr lang="en-US" dirty="0"/>
              <a:t> menu and select </a:t>
            </a:r>
            <a:r>
              <a:rPr lang="en-US" b="1" dirty="0"/>
              <a:t>Remove Roles and Features</a:t>
            </a:r>
            <a:r>
              <a:rPr lang="en-US" dirty="0"/>
              <a:t>.</a:t>
            </a:r>
          </a:p>
          <a:p>
            <a:pPr marL="1257300" lvl="3" indent="-457200">
              <a:buFont typeface="+mj-lt"/>
              <a:buAutoNum type="arabicPeriod"/>
            </a:pPr>
            <a:r>
              <a:rPr lang="en-US" dirty="0"/>
              <a:t>In the Features window, clear the </a:t>
            </a:r>
            <a:r>
              <a:rPr lang="en-US" b="1" dirty="0"/>
              <a:t>SMB1.0/CIFS File Sharing Support </a:t>
            </a:r>
            <a:r>
              <a:rPr lang="en-US" dirty="0"/>
              <a:t>check box, and then click </a:t>
            </a:r>
            <a:r>
              <a:rPr lang="en-US" b="1" dirty="0"/>
              <a:t>OK</a:t>
            </a:r>
            <a:r>
              <a:rPr lang="en-US" dirty="0"/>
              <a:t> to close the window.</a:t>
            </a:r>
          </a:p>
          <a:p>
            <a:pPr marL="1257300" lvl="3" indent="-457200">
              <a:buFont typeface="+mj-lt"/>
              <a:buAutoNum type="arabicPeriod"/>
            </a:pPr>
            <a:r>
              <a:rPr lang="en-US" dirty="0"/>
              <a:t>Restart the system.</a:t>
            </a:r>
          </a:p>
          <a:p>
            <a:pPr lvl="1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- Prevention</a:t>
            </a:r>
          </a:p>
        </p:txBody>
      </p:sp>
    </p:spTree>
    <p:extLst>
      <p:ext uri="{BB962C8B-B14F-4D97-AF65-F5344CB8AC3E}">
        <p14:creationId xmlns:p14="http://schemas.microsoft.com/office/powerpoint/2010/main" val="194737722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5410712"/>
          </a:xfrm>
        </p:spPr>
        <p:txBody>
          <a:bodyPr/>
          <a:lstStyle/>
          <a:p>
            <a:r>
              <a:rPr lang="en-US" dirty="0"/>
              <a:t>Impact of mitigation</a:t>
            </a:r>
          </a:p>
          <a:p>
            <a:pPr lvl="1"/>
            <a:r>
              <a:rPr lang="en-US" dirty="0"/>
              <a:t>The SMBv1 protocol will be disabled on the target system. SMB1 is very old technology. Some legacy system that rely only on SMB1 will be impacted.</a:t>
            </a:r>
          </a:p>
          <a:p>
            <a:pPr lvl="1"/>
            <a:r>
              <a:rPr lang="en-US" dirty="0"/>
              <a:t>See more at</a:t>
            </a:r>
          </a:p>
          <a:p>
            <a:pPr lvl="2"/>
            <a:r>
              <a:rPr lang="en-US" dirty="0">
                <a:hlinkClick r:id="rId2"/>
              </a:rPr>
              <a:t>https://blogs.technet.microsoft.com/filecab/2016/09/16/stop-using-smb1/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https://blogs.technet.microsoft.com/josebda/2015/04/21/the-deprecation-of-smb1-you-should-be-planning-to-get-rid-of-this-old-smb-dialect/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How to undo the workaround</a:t>
            </a:r>
          </a:p>
          <a:p>
            <a:pPr lvl="1"/>
            <a:r>
              <a:rPr lang="en-US" dirty="0"/>
              <a:t>Retrace the workaround steps, and select the SMB1.0/CIFS File Sharing Support check box to restore the SMB1.0/CIFS File Sharing Support feature to an active state.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- Prevention</a:t>
            </a:r>
          </a:p>
        </p:txBody>
      </p:sp>
    </p:spTree>
    <p:extLst>
      <p:ext uri="{BB962C8B-B14F-4D97-AF65-F5344CB8AC3E}">
        <p14:creationId xmlns:p14="http://schemas.microsoft.com/office/powerpoint/2010/main" val="229423846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5736955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b="1" dirty="0"/>
              <a:t>Call Microsoft Support.</a:t>
            </a:r>
            <a:r>
              <a:rPr lang="en-US" dirty="0"/>
              <a:t> </a:t>
            </a:r>
          </a:p>
          <a:p>
            <a:pPr marL="984250" lvl="1" indent="-742950"/>
            <a:r>
              <a:rPr lang="en-US" dirty="0"/>
              <a:t>Customers who believe they are affected can contact Customer Service and Support by using any method found at this location: </a:t>
            </a:r>
            <a:r>
              <a:rPr lang="en-US" dirty="0">
                <a:hlinkClick r:id="rId2"/>
              </a:rPr>
              <a:t>https://support.microsoft.com/gp/contactus81?Audience=Commercial</a:t>
            </a:r>
            <a:r>
              <a:rPr lang="en-US" dirty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b="1" dirty="0"/>
              <a:t>Clean up your machine and Recover the system.</a:t>
            </a:r>
            <a:endParaRPr lang="en-US" dirty="0"/>
          </a:p>
          <a:p>
            <a:pPr marL="984250" lvl="1" indent="-742950"/>
            <a:r>
              <a:rPr lang="en-US" dirty="0"/>
              <a:t>Please see the steps in the following articles.</a:t>
            </a:r>
          </a:p>
          <a:p>
            <a:pPr marL="1200150" lvl="2" indent="-742950"/>
            <a:r>
              <a:rPr lang="en-US" dirty="0">
                <a:hlinkClick r:id="rId3"/>
              </a:rPr>
              <a:t>https://blogs.technet.microsoft.com/mmpc/2016/05/18/the-5ws-and-1h-of-ransomware/</a:t>
            </a:r>
            <a:endParaRPr lang="en-US" dirty="0"/>
          </a:p>
          <a:p>
            <a:pPr marL="1200150" lvl="2" indent="-742950"/>
            <a:r>
              <a:rPr lang="en-US" dirty="0">
                <a:hlinkClick r:id="rId4"/>
              </a:rPr>
              <a:t>https://www.microsoft.com/en-us/security/portal/mmpc/shared/ransomware.aspx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b="1" dirty="0"/>
              <a:t>Submit New Sample.</a:t>
            </a:r>
            <a:r>
              <a:rPr lang="en-US" dirty="0"/>
              <a:t> </a:t>
            </a:r>
          </a:p>
          <a:p>
            <a:pPr marL="984250" lvl="1" indent="-742950"/>
            <a:r>
              <a:rPr lang="en-US" dirty="0"/>
              <a:t>If you feel you have detected a new threat, sample, please retrieve a sample of the malware and send it to the Microsoft Malware Protection Team </a:t>
            </a:r>
            <a:r>
              <a:rPr lang="en-US" dirty="0">
                <a:hlinkClick r:id="rId5"/>
              </a:rPr>
              <a:t>https://www.microsoft.com/en-us/security/portal/submission/submit.aspx</a:t>
            </a:r>
            <a:endParaRPr lang="en-US" dirty="0"/>
          </a:p>
          <a:p>
            <a:pPr marL="742950" indent="-7429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Recommended Actions - If affected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02878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of related events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69957"/>
              </p:ext>
            </p:extLst>
          </p:nvPr>
        </p:nvGraphicFramePr>
        <p:xfrm>
          <a:off x="655637" y="1363662"/>
          <a:ext cx="110490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062237136"/>
                    </a:ext>
                  </a:extLst>
                </a:gridCol>
                <a:gridCol w="9525000">
                  <a:extLst>
                    <a:ext uri="{9D8B030D-6E8A-4147-A177-3AD203B41FA5}">
                      <a16:colId xmlns:a16="http://schemas.microsoft.com/office/drawing/2014/main" val="666525989"/>
                    </a:ext>
                  </a:extLst>
                </a:gridCol>
              </a:tblGrid>
              <a:tr h="1217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45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Shadow Broker emerged. Auctions NSA Attacks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Claim to hack Equation Group, author of Stuxnet &amp; Flame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Auction includes weaponizable codes with 0-day exploits &amp; </a:t>
                      </a:r>
                      <a:r>
                        <a:rPr lang="en-US" dirty="0" err="1"/>
                        <a:t>trojans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8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Microsoft released blog to encourage users to stop using SMB1</a:t>
                      </a:r>
                    </a:p>
                    <a:p>
                      <a:r>
                        <a:rPr lang="en-US" dirty="0">
                          <a:hlinkClick r:id="rId2"/>
                        </a:rPr>
                        <a:t>https://blogs.technet.microsoft.com/filecab/2016/09/16/stop-using-smb1/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74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Microsoft released</a:t>
                      </a:r>
                      <a:r>
                        <a:rPr lang="en-US" baseline="0" dirty="0"/>
                        <a:t> the Security Update for MS17-010 to fix SMB1 vulnerability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34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Shadow Broker Releases throve of NSA Attacks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Includes exploits against SMB (Eternal Blue) and Trojan Code (Double Pulsar)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Microsoft releases advisory that no new vulnerabilities in SB release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44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May. 2017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WannaCrypt</a:t>
                      </a:r>
                      <a:r>
                        <a:rPr lang="en-US" dirty="0"/>
                        <a:t> complain</a:t>
                      </a:r>
                      <a:r>
                        <a:rPr lang="en-US" baseline="0" dirty="0"/>
                        <a:t> has begun</a:t>
                      </a:r>
                    </a:p>
                    <a:p>
                      <a:pPr lvl="0"/>
                      <a:r>
                        <a:rPr lang="en-US" dirty="0"/>
                        <a:t>Attacker (unknown) turns NSA attack codes with Ransomware Payload, demands USD300-600 ransom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06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Microsoft released the customer guidance and the security update for out-of-support products (Windows XP, Windows 8 &amp; Server 2003)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563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41622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6611041"/>
          </a:xfrm>
        </p:spPr>
        <p:txBody>
          <a:bodyPr/>
          <a:lstStyle/>
          <a:p>
            <a:r>
              <a:rPr lang="en-SG" dirty="0"/>
              <a:t>Microsoft Guidance for </a:t>
            </a:r>
            <a:r>
              <a:rPr lang="en-SG" dirty="0" err="1"/>
              <a:t>WannaCrypt</a:t>
            </a:r>
            <a:r>
              <a:rPr lang="en-SG" dirty="0"/>
              <a:t> </a:t>
            </a:r>
            <a:r>
              <a:rPr lang="en-SG" dirty="0">
                <a:hlinkClick r:id="rId2"/>
              </a:rPr>
              <a:t>https://blogs.technet.microsoft.com/msrc/2017/05/12/customer-guidance-for-wannacrypt-attacks/</a:t>
            </a:r>
            <a:endParaRPr lang="en-SG" dirty="0"/>
          </a:p>
          <a:p>
            <a:r>
              <a:rPr lang="en-SG" dirty="0"/>
              <a:t>Microsoft Malware Prevention Center Technical Details about the ransomware worm </a:t>
            </a:r>
            <a:r>
              <a:rPr lang="en-SG" dirty="0">
                <a:hlinkClick r:id="rId3"/>
              </a:rPr>
              <a:t>https://blogs.technet.microsoft.com/mmpc/2017/05/12/wannacrypt-ransomware-worm-targets-out-of-date-systems/</a:t>
            </a:r>
            <a:endParaRPr lang="en-SG" dirty="0"/>
          </a:p>
          <a:p>
            <a:r>
              <a:rPr lang="en-SG" dirty="0"/>
              <a:t>MS17-010 Update Catalogue </a:t>
            </a:r>
            <a:r>
              <a:rPr lang="en-SG" dirty="0">
                <a:hlinkClick r:id="rId4"/>
              </a:rPr>
              <a:t>http://www.catalog.update.microsoft.com/Search.aspx?q=KB4012598</a:t>
            </a:r>
            <a:endParaRPr lang="en-SG" dirty="0"/>
          </a:p>
          <a:p>
            <a:endParaRPr lang="en-SG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26270667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7003" y="1058862"/>
            <a:ext cx="11887200" cy="480059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Q. Is Windows XP Embedded affected?</a:t>
            </a:r>
          </a:p>
          <a:p>
            <a:r>
              <a:rPr lang="en-US" dirty="0"/>
              <a:t>A. there is a vulnerability in XP Embedded and security update is available. </a:t>
            </a:r>
          </a:p>
          <a:p>
            <a:endParaRPr lang="en-US" b="1" dirty="0"/>
          </a:p>
          <a:p>
            <a:r>
              <a:rPr lang="en-US" b="1" dirty="0"/>
              <a:t>Q. Is Windows Phone affected?</a:t>
            </a:r>
          </a:p>
          <a:p>
            <a:r>
              <a:rPr lang="en-US" b="1" dirty="0"/>
              <a:t>A. No. Windows Phone is not affected</a:t>
            </a:r>
          </a:p>
          <a:p>
            <a:endParaRPr lang="en-US" b="1" dirty="0"/>
          </a:p>
          <a:p>
            <a:r>
              <a:rPr lang="en-US" b="1" dirty="0"/>
              <a:t>Q. Can we distribute the security update for out-of-support using WSUS/SCCM?</a:t>
            </a:r>
          </a:p>
          <a:p>
            <a:r>
              <a:rPr lang="en-US" b="1" dirty="0"/>
              <a:t>A. Yes. You can manually download the security update and sync with WSUS/SCCM.</a:t>
            </a:r>
          </a:p>
          <a:p>
            <a:r>
              <a:rPr lang="en-US" b="1" dirty="0"/>
              <a:t>Please see more at: </a:t>
            </a:r>
            <a:r>
              <a:rPr lang="en-US" b="1" dirty="0">
                <a:hlinkClick r:id="rId2"/>
              </a:rPr>
              <a:t>https://technet.microsoft.com/en-us/library/bb680473.aspx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r>
              <a:rPr lang="en-US" b="1" dirty="0"/>
              <a:t>Q. Any security update for Windows Server 2003 RTM, SP1?</a:t>
            </a:r>
          </a:p>
          <a:p>
            <a:pPr marL="0" indent="0">
              <a:buNone/>
            </a:pPr>
            <a:r>
              <a:rPr lang="en-US" dirty="0"/>
              <a:t>A. We only offer the security updates for latest SP. For Windows Server 2003, we only offer update for Windows Server 2003 SP2.</a:t>
            </a:r>
          </a:p>
        </p:txBody>
      </p:sp>
    </p:spTree>
    <p:extLst>
      <p:ext uri="{BB962C8B-B14F-4D97-AF65-F5344CB8AC3E}">
        <p14:creationId xmlns:p14="http://schemas.microsoft.com/office/powerpoint/2010/main" val="224379718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07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3619452"/>
          </a:xfrm>
        </p:spPr>
        <p:txBody>
          <a:bodyPr/>
          <a:lstStyle/>
          <a:p>
            <a:r>
              <a:rPr lang="en-US" dirty="0"/>
              <a:t>A large Ransomware campaign across the world</a:t>
            </a:r>
          </a:p>
          <a:p>
            <a:r>
              <a:rPr lang="en-US" dirty="0"/>
              <a:t>Attack is using a vulnerability fixed in March 2017 Security Update (MS17-010, SMBv1)</a:t>
            </a:r>
          </a:p>
          <a:p>
            <a:r>
              <a:rPr lang="en-US" dirty="0"/>
              <a:t>Microsoft recommends:</a:t>
            </a:r>
          </a:p>
          <a:p>
            <a:pPr lvl="1"/>
            <a:r>
              <a:rPr lang="en-US" dirty="0"/>
              <a:t>Confirm the install of the security update on all systems</a:t>
            </a:r>
          </a:p>
          <a:p>
            <a:pPr lvl="1"/>
            <a:r>
              <a:rPr lang="en-US" dirty="0"/>
              <a:t>Ensure anti-malware products are up-to-date</a:t>
            </a:r>
          </a:p>
          <a:p>
            <a:pPr lvl="1"/>
            <a:r>
              <a:rPr lang="en-US" dirty="0"/>
              <a:t>Disable SMBv1 if the security update cannot be installed immediately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WannaCrypt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237" y="5535664"/>
            <a:ext cx="11277600" cy="1458861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r>
              <a:rPr lang="en-US" dirty="0"/>
              <a:t>Reference: Microsoft Security Response Center Blog </a:t>
            </a:r>
          </a:p>
          <a:p>
            <a:r>
              <a:rPr lang="en-US" dirty="0"/>
              <a:t>Customer Guidance for </a:t>
            </a:r>
            <a:r>
              <a:rPr lang="en-US" dirty="0" err="1"/>
              <a:t>WannaCrypt</a:t>
            </a:r>
            <a:r>
              <a:rPr lang="en-US" dirty="0"/>
              <a:t> Attacks</a:t>
            </a:r>
          </a:p>
          <a:p>
            <a:r>
              <a:rPr lang="en-US" dirty="0">
                <a:hlinkClick r:id="rId3"/>
              </a:rPr>
              <a:t>https://blogs.technet.microsoft.com/msrc/2017/05/12/customer-guidance-for-wannacrypt-attacks/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 err="1">
              <a:gradFill>
                <a:gsLst>
                  <a:gs pos="2917">
                    <a:schemeClr val="tx1"/>
                  </a:gs>
                  <a:gs pos="30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643245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err="1"/>
              <a:t>WannaCrypt</a:t>
            </a:r>
            <a:r>
              <a:rPr lang="en-US" dirty="0"/>
              <a:t> does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557321"/>
              </p:ext>
            </p:extLst>
          </p:nvPr>
        </p:nvGraphicFramePr>
        <p:xfrm>
          <a:off x="838200" y="1058862"/>
          <a:ext cx="5837237" cy="5207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https://msdnshared.blob.core.windows.net/media/2017/05/WannaCrypt-ransom-executab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7" y="1744662"/>
            <a:ext cx="4867667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61786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3994940"/>
          </a:xfrm>
        </p:spPr>
        <p:txBody>
          <a:bodyPr/>
          <a:lstStyle/>
          <a:p>
            <a:r>
              <a:rPr lang="en-US" dirty="0"/>
              <a:t>All Windows version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Office 365 and Azure</a:t>
            </a:r>
            <a:endParaRPr lang="en-US" dirty="0"/>
          </a:p>
          <a:p>
            <a:pPr lvl="1"/>
            <a:r>
              <a:rPr lang="en-US" dirty="0"/>
              <a:t>We are continually monitoring and updating to protect against these kinds of threats including Ransom:Win32/</a:t>
            </a:r>
            <a:r>
              <a:rPr lang="en-US" dirty="0" err="1"/>
              <a:t>WannaCrypt</a:t>
            </a:r>
            <a:r>
              <a:rPr lang="en-US" dirty="0"/>
              <a:t>.​</a:t>
            </a:r>
          </a:p>
          <a:p>
            <a:pPr lvl="1"/>
            <a:r>
              <a:rPr lang="en-US" dirty="0"/>
              <a:t>PaaS VMs are updated by Microsoft and includes recent security patches </a:t>
            </a:r>
          </a:p>
          <a:p>
            <a:pPr lvl="2"/>
            <a:r>
              <a:rPr lang="en-US" dirty="0">
                <a:hlinkClick r:id="rId3"/>
              </a:rPr>
              <a:t>https://docs.microsoft.com/en-us/azure/cloud-services/cloud-services-guestos-msrc-releases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Affected Environment</a:t>
            </a:r>
          </a:p>
        </p:txBody>
      </p:sp>
    </p:spTree>
    <p:extLst>
      <p:ext uri="{BB962C8B-B14F-4D97-AF65-F5344CB8AC3E}">
        <p14:creationId xmlns:p14="http://schemas.microsoft.com/office/powerpoint/2010/main" val="192239152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529991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(1) Keep systems up-to-date</a:t>
            </a:r>
          </a:p>
          <a:p>
            <a:r>
              <a:rPr lang="en-US" dirty="0"/>
              <a:t>Ensure </a:t>
            </a:r>
            <a:r>
              <a:rPr lang="en-US" dirty="0">
                <a:hlinkClick r:id="rId2"/>
              </a:rPr>
              <a:t>Microsoft Security Bulletin MS17-010</a:t>
            </a:r>
            <a:r>
              <a:rPr lang="en-US" dirty="0"/>
              <a:t> Security Update for Microsoft Windows SMB Server is installed</a:t>
            </a:r>
          </a:p>
          <a:p>
            <a:r>
              <a:rPr lang="en-US" dirty="0"/>
              <a:t>Supported versions Windows </a:t>
            </a:r>
          </a:p>
          <a:p>
            <a:pPr lvl="1"/>
            <a:r>
              <a:rPr lang="en-US" dirty="0"/>
              <a:t>Windows Vista, Windows Server 2008, Windows 7, Windows Server 2008 R2, Windows 8.1, Windows Server 2012, Windows 10, Windows Server 2012 R2, Windows Server 2016</a:t>
            </a:r>
          </a:p>
          <a:p>
            <a:pPr lvl="1"/>
            <a:r>
              <a:rPr lang="en-US" dirty="0"/>
              <a:t>Security Update MS17-010 has been published in March</a:t>
            </a:r>
          </a:p>
          <a:p>
            <a:r>
              <a:rPr lang="en-US" dirty="0"/>
              <a:t>Out of Support Products</a:t>
            </a:r>
          </a:p>
          <a:p>
            <a:pPr lvl="1"/>
            <a:r>
              <a:rPr lang="en-US" dirty="0"/>
              <a:t>Windows XP SP3, Windows 8, and Windows Server 2003 SP2</a:t>
            </a:r>
          </a:p>
          <a:p>
            <a:pPr lvl="1"/>
            <a:r>
              <a:rPr lang="en-US" dirty="0"/>
              <a:t>Download the security update from Windows Update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- Prevention</a:t>
            </a:r>
          </a:p>
        </p:txBody>
      </p:sp>
    </p:spTree>
    <p:extLst>
      <p:ext uri="{BB962C8B-B14F-4D97-AF65-F5344CB8AC3E}">
        <p14:creationId xmlns:p14="http://schemas.microsoft.com/office/powerpoint/2010/main" val="168645410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11414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If one of these updates is installed on the system, the system is protected. </a:t>
            </a:r>
          </a:p>
          <a:p>
            <a:r>
              <a:rPr lang="en-US" dirty="0"/>
              <a:t>the vulnerability was fixed in March 2017 Security update. March, April and May rollup also includes all previous updates including March security update)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- Prevention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31382"/>
              </p:ext>
            </p:extLst>
          </p:nvPr>
        </p:nvGraphicFramePr>
        <p:xfrm>
          <a:off x="655637" y="2385082"/>
          <a:ext cx="11125200" cy="4416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10476448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856554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31064874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9104009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5888713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80595913"/>
                    </a:ext>
                  </a:extLst>
                </a:gridCol>
              </a:tblGrid>
              <a:tr h="8097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2017 Mar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(Security Only)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2017 Mar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(Monthly Quality)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2017 Apr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(Monthly Quality)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2017 May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(Monthly Quality)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Independent Update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144118239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XP / Windows Server 2003 / Windows 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KB4012598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758171862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Vista / Windows Server 2008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KB4012598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1739021890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7 / Windows Server 2008 R2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KB4012212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KB4012215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KB4015549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KB4019264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3408433348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Server 2012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KB4012214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KB4012217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KB4015551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KB4019216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559197787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8.1 / Windows Server 2012 R2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KB4012213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KB4012216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KB4015550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KB4019215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4015517874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10 1507 / Windows 10 LTSB 2015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KB4012606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KB4015221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KB4019474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1193711681"/>
                  </a:ext>
                </a:extLst>
              </a:tr>
              <a:tr h="3927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10 1511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KB4013198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KB4015219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KB4019473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1400748534"/>
                  </a:ext>
                </a:extLst>
              </a:tr>
              <a:tr h="6012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Windows 10 1607 / Windows 10 LTSB 2016 / Windows Server 2016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KB4015438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KB4015217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KB4019472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5891" marR="5891" marT="47124" marB="47124" anchor="ctr"/>
                </a:tc>
                <a:extLst>
                  <a:ext uri="{0D108BD9-81ED-4DB2-BD59-A6C34878D82A}">
                    <a16:rowId xmlns:a16="http://schemas.microsoft.com/office/drawing/2014/main" val="1087930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87655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4893647"/>
          </a:xfrm>
        </p:spPr>
        <p:txBody>
          <a:bodyPr/>
          <a:lstStyle/>
          <a:p>
            <a:r>
              <a:rPr lang="en-US" dirty="0"/>
              <a:t>Download English language security updates: </a:t>
            </a:r>
            <a:r>
              <a:rPr lang="en-US" dirty="0">
                <a:hlinkClick r:id="rId2"/>
              </a:rPr>
              <a:t>Windows Server 2003 SP2 x64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Windows Server 2003 SP2 x86,</a:t>
            </a:r>
            <a:r>
              <a:rPr lang="en-US" dirty="0">
                <a:hlinkClick r:id="rId2"/>
              </a:rPr>
              <a:t>Windows XP SP2 x64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Windows XP SP3 x86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Windows XP Embedded SP3 x86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Windows 8 x86,</a:t>
            </a:r>
            <a:r>
              <a:rPr lang="en-US" dirty="0">
                <a:hlinkClick r:id="rId7"/>
              </a:rPr>
              <a:t>Windows 8 x64</a:t>
            </a:r>
            <a:endParaRPr lang="en-US" dirty="0"/>
          </a:p>
          <a:p>
            <a:r>
              <a:rPr lang="en-US" dirty="0"/>
              <a:t>Download localized versions for the security update for Windows XP, Windows 8 or Windows Server: </a:t>
            </a:r>
            <a:r>
              <a:rPr lang="en-US" dirty="0">
                <a:hlinkClick r:id="rId8"/>
              </a:rPr>
              <a:t>http://www.catalog.update.microsoft.com/Search.aspx?q=KB4012598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Windows Update </a:t>
            </a:r>
            <a:r>
              <a:rPr lang="en-US" sz="4000" dirty="0"/>
              <a:t>(out-of-support products)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64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6093976"/>
          </a:xfrm>
        </p:spPr>
        <p:txBody>
          <a:bodyPr/>
          <a:lstStyle/>
          <a:p>
            <a:r>
              <a:rPr lang="en-US" dirty="0"/>
              <a:t>How can I find out if the Security Update is installed or not?</a:t>
            </a:r>
          </a:p>
          <a:p>
            <a:r>
              <a:rPr lang="en-US" dirty="0"/>
              <a:t>You can run the script to find if necessary update has been installed or not.</a:t>
            </a:r>
          </a:p>
          <a:p>
            <a:pPr lvl="1"/>
            <a:r>
              <a:rPr lang="en-US" dirty="0"/>
              <a:t>Script</a:t>
            </a:r>
            <a:br>
              <a:rPr lang="en-US" dirty="0"/>
            </a:br>
            <a:r>
              <a:rPr lang="en-US" dirty="0"/>
              <a:t>wmic </a:t>
            </a:r>
            <a:r>
              <a:rPr lang="en-US" dirty="0" err="1"/>
              <a:t>qfe</a:t>
            </a:r>
            <a:r>
              <a:rPr lang="en-US" dirty="0"/>
              <a:t> list | find "</a:t>
            </a:r>
            <a:r>
              <a:rPr lang="en-US" dirty="0" err="1"/>
              <a:t>KBnumber</a:t>
            </a:r>
            <a:r>
              <a:rPr lang="en-US" dirty="0"/>
              <a:t>“</a:t>
            </a:r>
          </a:p>
          <a:p>
            <a:pPr lvl="1"/>
            <a:r>
              <a:rPr lang="en-US" dirty="0"/>
              <a:t>(Example )Windows 8.1 / Windows Server 2012 R2</a:t>
            </a:r>
            <a:br>
              <a:rPr lang="en-US" dirty="0"/>
            </a:br>
            <a:r>
              <a:rPr lang="en-US" dirty="0"/>
              <a:t>wmic </a:t>
            </a:r>
            <a:r>
              <a:rPr lang="en-US" dirty="0" err="1"/>
              <a:t>qfe</a:t>
            </a:r>
            <a:r>
              <a:rPr lang="en-US" dirty="0"/>
              <a:t> list | find "KB4012213"</a:t>
            </a:r>
            <a:br>
              <a:rPr lang="en-US" dirty="0"/>
            </a:br>
            <a:r>
              <a:rPr lang="en-US" dirty="0"/>
              <a:t>wmic </a:t>
            </a:r>
            <a:r>
              <a:rPr lang="en-US" dirty="0" err="1"/>
              <a:t>qfe</a:t>
            </a:r>
            <a:r>
              <a:rPr lang="en-US" dirty="0"/>
              <a:t> list | find "KB4012216"</a:t>
            </a:r>
            <a:br>
              <a:rPr lang="en-US" dirty="0"/>
            </a:br>
            <a:r>
              <a:rPr lang="en-US" dirty="0"/>
              <a:t>wmic </a:t>
            </a:r>
            <a:r>
              <a:rPr lang="en-US" dirty="0" err="1"/>
              <a:t>qfe</a:t>
            </a:r>
            <a:r>
              <a:rPr lang="en-US" dirty="0"/>
              <a:t> list | find "KB4015550"</a:t>
            </a:r>
            <a:br>
              <a:rPr lang="en-US" dirty="0"/>
            </a:br>
            <a:r>
              <a:rPr lang="en-US" dirty="0"/>
              <a:t>wmic </a:t>
            </a:r>
            <a:r>
              <a:rPr lang="en-US" dirty="0" err="1"/>
              <a:t>qfe</a:t>
            </a:r>
            <a:r>
              <a:rPr lang="en-US" dirty="0"/>
              <a:t> list | find "KB4019215"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Output</a:t>
            </a:r>
            <a:br>
              <a:rPr lang="en-US" dirty="0"/>
            </a:br>
            <a:r>
              <a:rPr lang="en-US" dirty="0"/>
              <a:t>http://support.microsoft.com/?kbid=4015550 TESTPC01 Security Update KB4015550 NT AUTHORITY\SYSTEM 4/12/2017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- Prevention</a:t>
            </a:r>
          </a:p>
        </p:txBody>
      </p:sp>
    </p:spTree>
    <p:extLst>
      <p:ext uri="{BB962C8B-B14F-4D97-AF65-F5344CB8AC3E}">
        <p14:creationId xmlns:p14="http://schemas.microsoft.com/office/powerpoint/2010/main" val="10222075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7200" cy="45058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(2) </a:t>
            </a:r>
            <a:r>
              <a:rPr lang="en-US" b="1" dirty="0"/>
              <a:t>Keep the Anti-malware signature is up-to-date.</a:t>
            </a:r>
            <a:endParaRPr lang="en-US" dirty="0"/>
          </a:p>
          <a:p>
            <a:r>
              <a:rPr lang="en-US" dirty="0"/>
              <a:t>Windows Defender, System Center Endpoint Protection, and Forefront Endpoint Protection detect this threat family as </a:t>
            </a:r>
            <a:r>
              <a:rPr lang="en-US" dirty="0">
                <a:hlinkClick r:id="rId2"/>
              </a:rPr>
              <a:t>Ransom:Win32/</a:t>
            </a:r>
            <a:r>
              <a:rPr lang="en-US" dirty="0" err="1">
                <a:hlinkClick r:id="rId2"/>
              </a:rPr>
              <a:t>WannaCrypt</a:t>
            </a:r>
            <a:r>
              <a:rPr lang="en-US" dirty="0"/>
              <a:t>.</a:t>
            </a:r>
          </a:p>
          <a:p>
            <a:r>
              <a:rPr lang="en-US" dirty="0"/>
              <a:t>In addition, the free Microsoft Safety Scanner </a:t>
            </a:r>
            <a:r>
              <a:rPr lang="en-US" dirty="0">
                <a:hlinkClick r:id="rId3"/>
              </a:rPr>
              <a:t>http://www.microsoft.com/security/scanner/</a:t>
            </a:r>
            <a:r>
              <a:rPr lang="en-US" dirty="0"/>
              <a:t> is designed to detect this threat as well as many others.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Actions - Prevention</a:t>
            </a:r>
          </a:p>
        </p:txBody>
      </p:sp>
    </p:spTree>
    <p:extLst>
      <p:ext uri="{BB962C8B-B14F-4D97-AF65-F5344CB8AC3E}">
        <p14:creationId xmlns:p14="http://schemas.microsoft.com/office/powerpoint/2010/main" val="32056195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HITE TEMPLATE">
  <a:themeElements>
    <a:clrScheme name="BT - Mid-Blue on white">
      <a:dk1>
        <a:srgbClr val="505050"/>
      </a:dk1>
      <a:lt1>
        <a:srgbClr val="FFFFFF"/>
      </a:lt1>
      <a:dk2>
        <a:srgbClr val="00188F"/>
      </a:dk2>
      <a:lt2>
        <a:srgbClr val="9BD2FF"/>
      </a:lt2>
      <a:accent1>
        <a:srgbClr val="00188F"/>
      </a:accent1>
      <a:accent2>
        <a:srgbClr val="0078D7"/>
      </a:accent2>
      <a:accent3>
        <a:srgbClr val="D83B01"/>
      </a:accent3>
      <a:accent4>
        <a:srgbClr val="5C2D91"/>
      </a:accent4>
      <a:accent5>
        <a:srgbClr val="B4009E"/>
      </a:accent5>
      <a:accent6>
        <a:srgbClr val="107C10"/>
      </a:accent6>
      <a:hlink>
        <a:srgbClr val="0078D7"/>
      </a:hlink>
      <a:folHlink>
        <a:srgbClr val="0078D7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and_template_16-9_Business_MID-BLUE_2016_2.potx" id="{8B84EEE5-C70B-4DAC-9DB7-AEB4A67C5A6A}" vid="{5AE9D8F3-D070-4D99-AE2A-0371031A2550}"/>
    </a:ext>
  </a:extLst>
</a:theme>
</file>

<file path=ppt/theme/theme2.xml><?xml version="1.0" encoding="utf-8"?>
<a:theme xmlns:a="http://schemas.openxmlformats.org/drawingml/2006/main" name="COLOR TEMPLATE">
  <a:themeElements>
    <a:clrScheme name="BT - Mid-Blue">
      <a:dk1>
        <a:srgbClr val="505050"/>
      </a:dk1>
      <a:lt1>
        <a:srgbClr val="FFFFFF"/>
      </a:lt1>
      <a:dk2>
        <a:srgbClr val="00188F"/>
      </a:dk2>
      <a:lt2>
        <a:srgbClr val="CDF4FF"/>
      </a:lt2>
      <a:accent1>
        <a:srgbClr val="0078D7"/>
      </a:accent1>
      <a:accent2>
        <a:srgbClr val="D83B01"/>
      </a:accent2>
      <a:accent3>
        <a:srgbClr val="5C2D91"/>
      </a:accent3>
      <a:accent4>
        <a:srgbClr val="B4009E"/>
      </a:accent4>
      <a:accent5>
        <a:srgbClr val="107C10"/>
      </a:accent5>
      <a:accent6>
        <a:srgbClr val="002050"/>
      </a:accent6>
      <a:hlink>
        <a:srgbClr val="CDF4FF"/>
      </a:hlink>
      <a:folHlink>
        <a:srgbClr val="CDF4FF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and_template_16-9_Business_MID-BLUE_2016_2.potx" id="{8B84EEE5-C70B-4DAC-9DB7-AEB4A67C5A6A}" vid="{C9458DB1-8A75-4E4C-865A-22D635A9FA5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EF9F2997577945B228A8E1A23C7619" ma:contentTypeVersion="2" ma:contentTypeDescription="Create a new document." ma:contentTypeScope="" ma:versionID="16a23fb13660aa1c7d0ba3422ebd6ead">
  <xsd:schema xmlns:xsd="http://www.w3.org/2001/XMLSchema" xmlns:xs="http://www.w3.org/2001/XMLSchema" xmlns:p="http://schemas.microsoft.com/office/2006/metadata/properties" xmlns:ns2="f8878502-7476-457d-a997-2b744cf84a82" targetNamespace="http://schemas.microsoft.com/office/2006/metadata/properties" ma:root="true" ma:fieldsID="c7ac6ea75847a41f26d18589918474aa" ns2:_="">
    <xsd:import namespace="f8878502-7476-457d-a997-2b744cf84a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878502-7476-457d-a997-2b744cf84a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F2CF8B-2C15-4BDE-87A7-866240D9D71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f8878502-7476-457d-a997-2b744cf84a8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F0C078-2308-4BE0-BD71-390830C644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878502-7476-457d-a997-2b744cf84a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DBD52C-DB28-44D2-9AD2-DA4B117A34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[CustomerReady]WannaCrypt_CustomerGuide</Template>
  <TotalTime>0</TotalTime>
  <Words>1356</Words>
  <Application>Microsoft Office PowerPoint</Application>
  <PresentationFormat>Custom</PresentationFormat>
  <Paragraphs>192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Yu Gothic</vt:lpstr>
      <vt:lpstr>Arial</vt:lpstr>
      <vt:lpstr>Calibri</vt:lpstr>
      <vt:lpstr>Consolas</vt:lpstr>
      <vt:lpstr>Segoe UI</vt:lpstr>
      <vt:lpstr>Segoe UI Light</vt:lpstr>
      <vt:lpstr>Times New Roman</vt:lpstr>
      <vt:lpstr>Wingdings</vt:lpstr>
      <vt:lpstr>WHITE TEMPLATE</vt:lpstr>
      <vt:lpstr>COLOR TEMPLATE</vt:lpstr>
      <vt:lpstr>WannaCrypt Ransomeware Customer Guidance</vt:lpstr>
      <vt:lpstr>Overview of WannaCrypt</vt:lpstr>
      <vt:lpstr>What WannaCrypt does </vt:lpstr>
      <vt:lpstr>Affected Environment</vt:lpstr>
      <vt:lpstr>Recommended Actions - Prevention</vt:lpstr>
      <vt:lpstr>Recommended Actions - Prevention</vt:lpstr>
      <vt:lpstr>Link to Windows Update (out-of-support products)</vt:lpstr>
      <vt:lpstr>Recommended Actions - Prevention</vt:lpstr>
      <vt:lpstr>Recommended Actions - Prevention</vt:lpstr>
      <vt:lpstr>Recommended Actions - Prevention</vt:lpstr>
      <vt:lpstr>Recommended Actions - Prevention</vt:lpstr>
      <vt:lpstr>Recommended Actions - If affected</vt:lpstr>
      <vt:lpstr>Timeline of related events</vt:lpstr>
      <vt:lpstr>Resources</vt:lpstr>
      <vt:lpstr>FAQs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2017-05-15T08:50:12Z</dcterms:created>
  <dcterms:modified xsi:type="dcterms:W3CDTF">2017-05-17T19:35:02Z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0x01010055EF9F2997577945B228A8E1A23C7619</vt:lpwstr>
  </property>
</Properties>
</file>