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0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7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1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5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8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9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5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8E3EB-D9E7-4F2B-8DF2-F67F00DE7655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4D40F-B20A-48E9-8313-8681A64B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9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8995" y="1828799"/>
            <a:ext cx="9144000" cy="2014650"/>
          </a:xfrm>
        </p:spPr>
        <p:txBody>
          <a:bodyPr>
            <a:noAutofit/>
          </a:bodyPr>
          <a:lstStyle/>
          <a:p>
            <a:r>
              <a:rPr lang="en-US" sz="12500" dirty="0" smtClean="0"/>
              <a:t>MAX Text Size</a:t>
            </a:r>
            <a:endParaRPr lang="en-US" sz="12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8995" y="4032344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MINIMUM Text Size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84048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MAX Text Size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Hillary Rooyakkers</dc:creator>
  <cp:lastModifiedBy>Hillary Rooyakkers</cp:lastModifiedBy>
  <cp:revision>4</cp:revision>
  <dcterms:created xsi:type="dcterms:W3CDTF">2018-01-08T19:18:39Z</dcterms:created>
  <dcterms:modified xsi:type="dcterms:W3CDTF">2018-01-16T16:20:20Z</dcterms:modified>
</cp:coreProperties>
</file>