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3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59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2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60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82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0501"/>
            <a:ext cx="10515600" cy="10901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2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3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7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4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8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20973"/>
            <a:ext cx="10515600" cy="10697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28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49667"/>
            <a:ext cx="9144000" cy="19602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5232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42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044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Hillary Rooyakkers</dc:creator>
  <cp:lastModifiedBy>Hillary Rooyakkers</cp:lastModifiedBy>
  <cp:revision>7</cp:revision>
  <dcterms:created xsi:type="dcterms:W3CDTF">2017-11-29T19:48:46Z</dcterms:created>
  <dcterms:modified xsi:type="dcterms:W3CDTF">2018-06-18T17:04:33Z</dcterms:modified>
</cp:coreProperties>
</file>