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5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0501"/>
            <a:ext cx="10515600" cy="1090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2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0973"/>
            <a:ext cx="10515600" cy="1069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9667"/>
            <a:ext cx="9144000" cy="19602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5232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4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6758"/>
            <a:ext cx="10515600" cy="6739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4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7</cp:revision>
  <dcterms:created xsi:type="dcterms:W3CDTF">2017-11-29T19:48:46Z</dcterms:created>
  <dcterms:modified xsi:type="dcterms:W3CDTF">2018-06-18T17:03:34Z</dcterms:modified>
</cp:coreProperties>
</file>