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40" d="100"/>
          <a:sy n="140" d="100"/>
        </p:scale>
        <p:origin x="132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059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72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860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482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0501"/>
            <a:ext cx="10515600" cy="109018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52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35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17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54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82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620973"/>
            <a:ext cx="10515600" cy="10697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E147C-5EFD-4AA6-A793-72F5E194E8B8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528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49667"/>
            <a:ext cx="9144000" cy="19602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65232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742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16758"/>
            <a:ext cx="10515600" cy="67393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044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Hillary Rooyakkers</dc:creator>
  <cp:lastModifiedBy>Hillary Rooyakkers</cp:lastModifiedBy>
  <cp:revision>7</cp:revision>
  <dcterms:created xsi:type="dcterms:W3CDTF">2017-11-29T19:48:46Z</dcterms:created>
  <dcterms:modified xsi:type="dcterms:W3CDTF">2018-06-18T17:03:34Z</dcterms:modified>
</cp:coreProperties>
</file>