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2" autoAdjust="0"/>
    <p:restoredTop sz="94660"/>
  </p:normalViewPr>
  <p:slideViewPr>
    <p:cSldViewPr snapToGrid="0">
      <p:cViewPr varScale="1">
        <p:scale>
          <a:sx n="140" d="100"/>
          <a:sy n="140" d="100"/>
        </p:scale>
        <p:origin x="132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E7E9A-FC0D-4BC6-A4E6-37B36E07AAAE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DEB2B-010E-4657-BC80-D97B63276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659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78173"/>
            <a:ext cx="10515600" cy="61251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E7E9A-FC0D-4BC6-A4E6-37B36E07AAAE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DEB2B-010E-4657-BC80-D97B63276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20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E7E9A-FC0D-4BC6-A4E6-37B36E07AAAE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DEB2B-010E-4657-BC80-D97B63276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753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50878"/>
            <a:ext cx="10515600" cy="63981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E7E9A-FC0D-4BC6-A4E6-37B36E07AAAE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DEB2B-010E-4657-BC80-D97B63276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442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50878"/>
            <a:ext cx="10515600" cy="63981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E7E9A-FC0D-4BC6-A4E6-37B36E07AAAE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DEB2B-010E-4657-BC80-D97B63276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426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44054"/>
            <a:ext cx="10515600" cy="646634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E7E9A-FC0D-4BC6-A4E6-37B36E07AAAE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DEB2B-010E-4657-BC80-D97B63276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446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E7E9A-FC0D-4BC6-A4E6-37B36E07AAAE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DEB2B-010E-4657-BC80-D97B63276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632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E7E9A-FC0D-4BC6-A4E6-37B36E07AAAE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DEB2B-010E-4657-BC80-D97B63276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168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E7E9A-FC0D-4BC6-A4E6-37B36E07AAAE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DEB2B-010E-4657-BC80-D97B63276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312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E7E9A-FC0D-4BC6-A4E6-37B36E07AAAE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DEB2B-010E-4657-BC80-D97B63276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959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/>
          <p:cNvSpPr>
            <a:spLocks noGrp="1"/>
          </p:cNvSpPr>
          <p:nvPr>
            <p:ph type="ctrTitle"/>
          </p:nvPr>
        </p:nvSpPr>
        <p:spPr>
          <a:xfrm>
            <a:off x="1524000" y="1577339"/>
            <a:ext cx="9144000" cy="181832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8" name="Subtitle 17"/>
          <p:cNvSpPr>
            <a:spLocks noGrp="1"/>
          </p:cNvSpPr>
          <p:nvPr>
            <p:ph type="subTitle" idx="1"/>
          </p:nvPr>
        </p:nvSpPr>
        <p:spPr>
          <a:xfrm>
            <a:off x="3246120" y="3487738"/>
            <a:ext cx="5699760" cy="64992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04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838200" y="890905"/>
            <a:ext cx="10515600" cy="1325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838200" y="2297429"/>
            <a:ext cx="10515600" cy="3474721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62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Hillary Rooyakkers</dc:creator>
  <cp:lastModifiedBy>Hillary Rooyakkers</cp:lastModifiedBy>
  <cp:revision>7</cp:revision>
  <dcterms:created xsi:type="dcterms:W3CDTF">2017-11-22T15:16:18Z</dcterms:created>
  <dcterms:modified xsi:type="dcterms:W3CDTF">2018-04-17T13:43:50Z</dcterms:modified>
</cp:coreProperties>
</file>