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5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61251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2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0878"/>
            <a:ext cx="10515600" cy="63981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50878"/>
            <a:ext cx="10515600" cy="63981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2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4054"/>
            <a:ext cx="10515600" cy="64663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4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3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6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1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5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1524000" y="1577339"/>
            <a:ext cx="9144000" cy="18183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3246120" y="3487738"/>
            <a:ext cx="5699760" cy="64992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4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89090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838200" y="2297429"/>
            <a:ext cx="10515600" cy="347472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7</cp:revision>
  <dcterms:created xsi:type="dcterms:W3CDTF">2017-11-22T15:16:18Z</dcterms:created>
  <dcterms:modified xsi:type="dcterms:W3CDTF">2018-04-17T13:43:50Z</dcterms:modified>
</cp:coreProperties>
</file>