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3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4EF3-6145-43D4-B12C-97A2B6288BED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3A73E-BC3F-471E-BD43-5B8CFB3A6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40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778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4740"/>
            <a:ext cx="9144000" cy="230306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5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2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5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37230"/>
            <a:ext cx="10515600" cy="6534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4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3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6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1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30406"/>
            <a:ext cx="10515600" cy="660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5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1524000" y="2137411"/>
            <a:ext cx="9144000" cy="1121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3783330" y="3430588"/>
            <a:ext cx="4625340" cy="78708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89090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838200" y="2297429"/>
            <a:ext cx="10515600" cy="34747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9</cp:revision>
  <dcterms:created xsi:type="dcterms:W3CDTF">2017-11-22T15:16:18Z</dcterms:created>
  <dcterms:modified xsi:type="dcterms:W3CDTF">2018-04-17T13:46:04Z</dcterms:modified>
</cp:coreProperties>
</file>