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132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24EF3-6145-43D4-B12C-97A2B6288BED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3A73E-BC3F-471E-BD43-5B8CFB3A6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40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7778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54740"/>
            <a:ext cx="9144000" cy="230306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7E9A-FC0D-4BC6-A4E6-37B36E07AAA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DEB2B-010E-4657-BC80-D97B63276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5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7E9A-FC0D-4BC6-A4E6-37B36E07AAA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DEB2B-010E-4657-BC80-D97B63276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20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7E9A-FC0D-4BC6-A4E6-37B36E07AAA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DEB2B-010E-4657-BC80-D97B63276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53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7E9A-FC0D-4BC6-A4E6-37B36E07AAA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DEB2B-010E-4657-BC80-D97B63276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4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37230"/>
            <a:ext cx="10515600" cy="65345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7E9A-FC0D-4BC6-A4E6-37B36E07AAA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DEB2B-010E-4657-BC80-D97B63276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26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7E9A-FC0D-4BC6-A4E6-37B36E07AAA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DEB2B-010E-4657-BC80-D97B63276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46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7E9A-FC0D-4BC6-A4E6-37B36E07AAA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DEB2B-010E-4657-BC80-D97B63276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3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7E9A-FC0D-4BC6-A4E6-37B36E07AAA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DEB2B-010E-4657-BC80-D97B63276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68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7E9A-FC0D-4BC6-A4E6-37B36E07AAA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DEB2B-010E-4657-BC80-D97B63276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31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30406"/>
            <a:ext cx="10515600" cy="6602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E7E9A-FC0D-4BC6-A4E6-37B36E07AAA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DEB2B-010E-4657-BC80-D97B63276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5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ctrTitle"/>
          </p:nvPr>
        </p:nvSpPr>
        <p:spPr>
          <a:xfrm>
            <a:off x="1524000" y="2137411"/>
            <a:ext cx="9144000" cy="112109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3783330" y="3430588"/>
            <a:ext cx="4625340" cy="78708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04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838200" y="890905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838200" y="2297429"/>
            <a:ext cx="10515600" cy="347472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62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Hillary Rooyakkers</dc:creator>
  <cp:lastModifiedBy>Hillary Rooyakkers</cp:lastModifiedBy>
  <cp:revision>9</cp:revision>
  <dcterms:created xsi:type="dcterms:W3CDTF">2017-11-22T15:16:18Z</dcterms:created>
  <dcterms:modified xsi:type="dcterms:W3CDTF">2018-04-17T13:46:04Z</dcterms:modified>
</cp:coreProperties>
</file>