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81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39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592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914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42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2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383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126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14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31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7D48-0F2C-4FC4-AE39-CBCF3B07AC11}" type="datetimeFigureOut">
              <a:rPr lang="en-CA" smtClean="0"/>
              <a:t>24/05/2017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E3163-E3C2-499F-8A1A-FD7D37FCBFB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46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128" y="245145"/>
            <a:ext cx="1692288" cy="5498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076" y="5938982"/>
            <a:ext cx="4175318" cy="54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Galvez</dc:creator>
  <cp:lastModifiedBy>Alex Galvez</cp:lastModifiedBy>
  <cp:revision>1</cp:revision>
  <dcterms:created xsi:type="dcterms:W3CDTF">2017-05-24T19:46:26Z</dcterms:created>
  <dcterms:modified xsi:type="dcterms:W3CDTF">2017-05-24T19:46:42Z</dcterms:modified>
</cp:coreProperties>
</file>