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5170"/>
  </p:normalViewPr>
  <p:slideViewPr>
    <p:cSldViewPr snapToGrid="0" snapToObjects="1">
      <p:cViewPr varScale="1">
        <p:scale>
          <a:sx n="96" d="100"/>
          <a:sy n="96" d="100"/>
        </p:scale>
        <p:origin x="624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B5913B4-2810-0C47-8426-C4B48407BE2F}"/>
              </a:ext>
            </a:extLst>
          </p:cNvPr>
          <p:cNvSpPr/>
          <p:nvPr userDrawn="1"/>
        </p:nvSpPr>
        <p:spPr>
          <a:xfrm>
            <a:off x="6096000" y="3602038"/>
            <a:ext cx="3631096" cy="270668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E1801D-0BE9-E646-B52B-F8354DE71935}"/>
              </a:ext>
            </a:extLst>
          </p:cNvPr>
          <p:cNvSpPr/>
          <p:nvPr userDrawn="1"/>
        </p:nvSpPr>
        <p:spPr>
          <a:xfrm>
            <a:off x="839787" y="368299"/>
            <a:ext cx="6250125" cy="30765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808A961-15BA-6846-ADB3-3E47041CE48B}"/>
              </a:ext>
            </a:extLst>
          </p:cNvPr>
          <p:cNvSpPr/>
          <p:nvPr userDrawn="1"/>
        </p:nvSpPr>
        <p:spPr>
          <a:xfrm>
            <a:off x="7911548" y="368300"/>
            <a:ext cx="3440665" cy="30607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CED99B0-C198-874B-885C-BCBDDFB84006}"/>
              </a:ext>
            </a:extLst>
          </p:cNvPr>
          <p:cNvSpPr/>
          <p:nvPr userDrawn="1"/>
        </p:nvSpPr>
        <p:spPr>
          <a:xfrm>
            <a:off x="1524000" y="1122363"/>
            <a:ext cx="9144000" cy="41354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1EB463-9A02-754C-80C8-F70CE1D1A6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00927A-2594-6D48-944B-A5E174E276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0E03B1-EA50-7345-AD4D-0F2D70396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CBDB31-FD88-A445-ADA1-F900BDF58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9A9AF-E140-474B-AA0B-F8B25023B149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 descr="A close up of a sign&#10;&#10;Description automatically generated">
            <a:extLst>
              <a:ext uri="{FF2B5EF4-FFF2-40B4-BE49-F238E27FC236}">
                <a16:creationId xmlns:a16="http://schemas.microsoft.com/office/drawing/2014/main" id="{B5168651-F896-C240-9154-DE04D6859B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8800" y="5814000"/>
            <a:ext cx="2358000" cy="822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154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88065-D997-8048-AE47-3A943CDAF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4AFADC-1D19-FC44-B20D-37EA5E5BAF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8B353C-B638-904A-BB87-EC6FCED62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219A69-DEE8-FF44-9773-35732E0AF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9A9AF-E140-474B-AA0B-F8B25023B14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Media Placeholder 6">
            <a:extLst>
              <a:ext uri="{FF2B5EF4-FFF2-40B4-BE49-F238E27FC236}">
                <a16:creationId xmlns:a16="http://schemas.microsoft.com/office/drawing/2014/main" id="{D0706365-9865-314F-A693-82E53A34A83B}"/>
              </a:ext>
            </a:extLst>
          </p:cNvPr>
          <p:cNvSpPr>
            <a:spLocks noGrp="1"/>
          </p:cNvSpPr>
          <p:nvPr>
            <p:ph type="media" sz="quarter" idx="13" hasCustomPrompt="1"/>
          </p:nvPr>
        </p:nvSpPr>
        <p:spPr>
          <a:xfrm>
            <a:off x="7177088" y="368300"/>
            <a:ext cx="4175125" cy="1368425"/>
          </a:xfrm>
        </p:spPr>
        <p:txBody>
          <a:bodyPr/>
          <a:lstStyle/>
          <a:p>
            <a:r>
              <a:rPr lang="en-US" dirty="0"/>
              <a:t>Video Recording</a:t>
            </a:r>
          </a:p>
        </p:txBody>
      </p:sp>
    </p:spTree>
    <p:extLst>
      <p:ext uri="{BB962C8B-B14F-4D97-AF65-F5344CB8AC3E}">
        <p14:creationId xmlns:p14="http://schemas.microsoft.com/office/powerpoint/2010/main" val="4251872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FD62395-CEA9-C44E-8580-2BC719E1CBF9}"/>
              </a:ext>
            </a:extLst>
          </p:cNvPr>
          <p:cNvSpPr/>
          <p:nvPr userDrawn="1"/>
        </p:nvSpPr>
        <p:spPr>
          <a:xfrm>
            <a:off x="6096000" y="4562475"/>
            <a:ext cx="4028661" cy="2149613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576055-6759-764E-B1A4-925EC1950787}"/>
              </a:ext>
            </a:extLst>
          </p:cNvPr>
          <p:cNvSpPr/>
          <p:nvPr userDrawn="1"/>
        </p:nvSpPr>
        <p:spPr>
          <a:xfrm>
            <a:off x="7447722" y="985286"/>
            <a:ext cx="3912428" cy="2981739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4E24AB-A571-9B4E-8AAE-B051401A9A3F}"/>
              </a:ext>
            </a:extLst>
          </p:cNvPr>
          <p:cNvSpPr/>
          <p:nvPr userDrawn="1"/>
        </p:nvSpPr>
        <p:spPr>
          <a:xfrm>
            <a:off x="442913" y="985286"/>
            <a:ext cx="6434965" cy="29817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DC5CE23-FE1F-164D-A8E6-5398A7AAEF39}"/>
              </a:ext>
            </a:extLst>
          </p:cNvPr>
          <p:cNvSpPr/>
          <p:nvPr userDrawn="1"/>
        </p:nvSpPr>
        <p:spPr>
          <a:xfrm>
            <a:off x="839788" y="1679575"/>
            <a:ext cx="10507662" cy="44100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4EB314-05BD-5A45-BF96-99A16DD62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3FC115-E0D7-454D-9C12-DF35A8F8A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E9A5BF-B4E9-824B-925E-3D2196B21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03551B-C8A7-3641-BB9B-1449DE50C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9A9AF-E140-474B-AA0B-F8B25023B149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 descr="A close up of a sign&#10;&#10;Description automatically generated">
            <a:extLst>
              <a:ext uri="{FF2B5EF4-FFF2-40B4-BE49-F238E27FC236}">
                <a16:creationId xmlns:a16="http://schemas.microsoft.com/office/drawing/2014/main" id="{52285BFD-C69A-F548-87A4-546F2CA172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8800" y="5814000"/>
            <a:ext cx="2358000" cy="822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145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DFD8B-F1F8-B249-A20E-DA024643C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893280-A1AF-BE4F-AE49-5169085B8D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52625"/>
            <a:ext cx="5181600" cy="4224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28EB4B-9DA0-BF47-8D0D-33EBD73F89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52625"/>
            <a:ext cx="5181600" cy="4224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8F6F5A-F991-FF43-8B11-BA9E1BF5D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902EF8-5581-084F-937D-95261BA01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9A9AF-E140-474B-AA0B-F8B25023B14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Media Placeholder 7">
            <a:extLst>
              <a:ext uri="{FF2B5EF4-FFF2-40B4-BE49-F238E27FC236}">
                <a16:creationId xmlns:a16="http://schemas.microsoft.com/office/drawing/2014/main" id="{B10DDAE7-4D4E-4A40-8D78-C4B03C90D832}"/>
              </a:ext>
            </a:extLst>
          </p:cNvPr>
          <p:cNvSpPr>
            <a:spLocks noGrp="1"/>
          </p:cNvSpPr>
          <p:nvPr>
            <p:ph type="media" sz="quarter" idx="13" hasCustomPrompt="1"/>
          </p:nvPr>
        </p:nvSpPr>
        <p:spPr>
          <a:xfrm>
            <a:off x="7175500" y="368300"/>
            <a:ext cx="4176713" cy="1368425"/>
          </a:xfrm>
        </p:spPr>
        <p:txBody>
          <a:bodyPr/>
          <a:lstStyle/>
          <a:p>
            <a:r>
              <a:rPr lang="en-US" dirty="0"/>
              <a:t>Video Recording</a:t>
            </a:r>
          </a:p>
        </p:txBody>
      </p:sp>
    </p:spTree>
    <p:extLst>
      <p:ext uri="{BB962C8B-B14F-4D97-AF65-F5344CB8AC3E}">
        <p14:creationId xmlns:p14="http://schemas.microsoft.com/office/powerpoint/2010/main" val="272348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7600E-2D64-C642-B5DD-F628E4948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91629"/>
            <a:ext cx="6335712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486330-B731-0C4D-9105-6948BF6B38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52625"/>
            <a:ext cx="5157787" cy="5524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CA3BC9-7F51-ED41-B64C-5E1257FB6A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209065-DAFA-DF47-A1A8-C31F0E9F82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52625"/>
            <a:ext cx="5183188" cy="5524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C78941-728B-1A43-9D4C-F1BD657BF5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2013F2-C2D2-B04A-A243-659F0B8EE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1462EB-36D1-9E44-908A-49E58CA7E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9A9AF-E140-474B-AA0B-F8B25023B14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Media Placeholder 9">
            <a:extLst>
              <a:ext uri="{FF2B5EF4-FFF2-40B4-BE49-F238E27FC236}">
                <a16:creationId xmlns:a16="http://schemas.microsoft.com/office/drawing/2014/main" id="{773F8C5A-107E-AD45-AE5E-0BAD83C5F8C3}"/>
              </a:ext>
            </a:extLst>
          </p:cNvPr>
          <p:cNvSpPr>
            <a:spLocks noGrp="1"/>
          </p:cNvSpPr>
          <p:nvPr>
            <p:ph type="media" sz="quarter" idx="13" hasCustomPrompt="1"/>
          </p:nvPr>
        </p:nvSpPr>
        <p:spPr>
          <a:xfrm>
            <a:off x="7175500" y="368300"/>
            <a:ext cx="4176713" cy="1368425"/>
          </a:xfrm>
        </p:spPr>
        <p:txBody>
          <a:bodyPr/>
          <a:lstStyle/>
          <a:p>
            <a:r>
              <a:rPr lang="en-US" dirty="0"/>
              <a:t>Video Recording</a:t>
            </a:r>
          </a:p>
        </p:txBody>
      </p:sp>
    </p:spTree>
    <p:extLst>
      <p:ext uri="{BB962C8B-B14F-4D97-AF65-F5344CB8AC3E}">
        <p14:creationId xmlns:p14="http://schemas.microsoft.com/office/powerpoint/2010/main" val="2529909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FA851-E411-6449-8476-14FE3B3C0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B44762-EF9E-AA49-AFCF-1BE0195D2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064985-3023-A645-B24E-3291D7DF4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9A9AF-E140-474B-AA0B-F8B25023B14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Media Placeholder 5">
            <a:extLst>
              <a:ext uri="{FF2B5EF4-FFF2-40B4-BE49-F238E27FC236}">
                <a16:creationId xmlns:a16="http://schemas.microsoft.com/office/drawing/2014/main" id="{243CE4D0-EE7C-7449-9E93-3F8557A0A941}"/>
              </a:ext>
            </a:extLst>
          </p:cNvPr>
          <p:cNvSpPr>
            <a:spLocks noGrp="1"/>
          </p:cNvSpPr>
          <p:nvPr>
            <p:ph type="media" sz="quarter" idx="13" hasCustomPrompt="1"/>
          </p:nvPr>
        </p:nvSpPr>
        <p:spPr>
          <a:xfrm>
            <a:off x="7177088" y="368300"/>
            <a:ext cx="4176712" cy="1368425"/>
          </a:xfrm>
        </p:spPr>
        <p:txBody>
          <a:bodyPr/>
          <a:lstStyle/>
          <a:p>
            <a:r>
              <a:rPr lang="en-US" dirty="0"/>
              <a:t>Video Recording</a:t>
            </a:r>
          </a:p>
        </p:txBody>
      </p:sp>
    </p:spTree>
    <p:extLst>
      <p:ext uri="{BB962C8B-B14F-4D97-AF65-F5344CB8AC3E}">
        <p14:creationId xmlns:p14="http://schemas.microsoft.com/office/powerpoint/2010/main" val="287449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E7AA3D-27C2-8441-A9EE-6BF87EE68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5B7AAE-4149-164A-9F20-0D8DF1B9A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9A9AF-E140-474B-AA0B-F8B25023B14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Media Placeholder 4">
            <a:extLst>
              <a:ext uri="{FF2B5EF4-FFF2-40B4-BE49-F238E27FC236}">
                <a16:creationId xmlns:a16="http://schemas.microsoft.com/office/drawing/2014/main" id="{7801F660-3146-904B-AE6F-66AD44A711AD}"/>
              </a:ext>
            </a:extLst>
          </p:cNvPr>
          <p:cNvSpPr>
            <a:spLocks noGrp="1"/>
          </p:cNvSpPr>
          <p:nvPr>
            <p:ph type="media" sz="quarter" idx="13" hasCustomPrompt="1"/>
          </p:nvPr>
        </p:nvSpPr>
        <p:spPr>
          <a:xfrm>
            <a:off x="7175500" y="368300"/>
            <a:ext cx="4178300" cy="1368425"/>
          </a:xfrm>
        </p:spPr>
        <p:txBody>
          <a:bodyPr/>
          <a:lstStyle/>
          <a:p>
            <a:r>
              <a:rPr lang="en-US" dirty="0"/>
              <a:t>Video Recording</a:t>
            </a:r>
          </a:p>
        </p:txBody>
      </p:sp>
    </p:spTree>
    <p:extLst>
      <p:ext uri="{BB962C8B-B14F-4D97-AF65-F5344CB8AC3E}">
        <p14:creationId xmlns:p14="http://schemas.microsoft.com/office/powerpoint/2010/main" val="3862846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AFE68-FC21-4640-ABC4-E79CED4A5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8300"/>
            <a:ext cx="6335712" cy="13684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49AA1-2140-894B-A583-B4E9EED1EF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952625"/>
            <a:ext cx="6172200" cy="390842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DD99D9-CB86-0B48-9F05-A5C6C96875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960562"/>
            <a:ext cx="4343400" cy="390842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A3BE87-81FB-C944-9B04-5CE19B9F2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2AA33D-AB94-C441-9299-1252A5E74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9A9AF-E140-474B-AA0B-F8B25023B14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Media Placeholder 7">
            <a:extLst>
              <a:ext uri="{FF2B5EF4-FFF2-40B4-BE49-F238E27FC236}">
                <a16:creationId xmlns:a16="http://schemas.microsoft.com/office/drawing/2014/main" id="{E22BEE24-7B1B-DC49-A92F-BCAEB3862AC8}"/>
              </a:ext>
            </a:extLst>
          </p:cNvPr>
          <p:cNvSpPr>
            <a:spLocks noGrp="1"/>
          </p:cNvSpPr>
          <p:nvPr>
            <p:ph type="media" sz="quarter" idx="13" hasCustomPrompt="1"/>
          </p:nvPr>
        </p:nvSpPr>
        <p:spPr>
          <a:xfrm>
            <a:off x="7175500" y="368300"/>
            <a:ext cx="4176713" cy="1368425"/>
          </a:xfrm>
        </p:spPr>
        <p:txBody>
          <a:bodyPr/>
          <a:lstStyle/>
          <a:p>
            <a:r>
              <a:rPr lang="en-US" dirty="0"/>
              <a:t>Video Recording</a:t>
            </a:r>
          </a:p>
        </p:txBody>
      </p:sp>
    </p:spTree>
    <p:extLst>
      <p:ext uri="{BB962C8B-B14F-4D97-AF65-F5344CB8AC3E}">
        <p14:creationId xmlns:p14="http://schemas.microsoft.com/office/powerpoint/2010/main" val="1198879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3F34E-8F44-F240-9E62-DC35C2975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8300"/>
            <a:ext cx="6335712" cy="13684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008341-A9D3-8548-9D94-D1381DC964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952625"/>
            <a:ext cx="6172200" cy="390842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7A9705-583E-3147-9EF1-6A5C4DAE6F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952625"/>
            <a:ext cx="4343400" cy="391636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FCFC71-716E-534E-B8B8-ED20F1DD0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A46759-30DA-0A44-B72B-F61350CF2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9A9AF-E140-474B-AA0B-F8B25023B14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Media Placeholder 7">
            <a:extLst>
              <a:ext uri="{FF2B5EF4-FFF2-40B4-BE49-F238E27FC236}">
                <a16:creationId xmlns:a16="http://schemas.microsoft.com/office/drawing/2014/main" id="{98BACF38-E23C-2241-BAD2-1C13E45C47C3}"/>
              </a:ext>
            </a:extLst>
          </p:cNvPr>
          <p:cNvSpPr>
            <a:spLocks noGrp="1"/>
          </p:cNvSpPr>
          <p:nvPr>
            <p:ph type="media" sz="quarter" idx="13" hasCustomPrompt="1"/>
          </p:nvPr>
        </p:nvSpPr>
        <p:spPr>
          <a:xfrm>
            <a:off x="7175500" y="368300"/>
            <a:ext cx="4176713" cy="1368425"/>
          </a:xfrm>
        </p:spPr>
        <p:txBody>
          <a:bodyPr/>
          <a:lstStyle/>
          <a:p>
            <a:r>
              <a:rPr lang="en-US" dirty="0"/>
              <a:t>Video Recording</a:t>
            </a:r>
          </a:p>
        </p:txBody>
      </p:sp>
    </p:spTree>
    <p:extLst>
      <p:ext uri="{BB962C8B-B14F-4D97-AF65-F5344CB8AC3E}">
        <p14:creationId xmlns:p14="http://schemas.microsoft.com/office/powerpoint/2010/main" val="899553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4485A7-12E4-9D4A-A271-688ADF583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8299"/>
            <a:ext cx="6339508" cy="13684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C6F80-DAA5-E347-B03A-BB8655A1F9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53766"/>
            <a:ext cx="10515600" cy="42231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4B0C12-97ED-6540-8972-920EDF3A47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4696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Professor Name, Course Code, Semester Year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4163F-EA56-4144-8C2E-93DA657A72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6600" y="6356350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9A9AF-E140-474B-AA0B-F8B25023B14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8D7FEA-3A95-1A42-A604-DA1E31357DCA}"/>
              </a:ext>
            </a:extLst>
          </p:cNvPr>
          <p:cNvSpPr/>
          <p:nvPr userDrawn="1"/>
        </p:nvSpPr>
        <p:spPr>
          <a:xfrm>
            <a:off x="0" y="0"/>
            <a:ext cx="3286539" cy="365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5EC7554-F069-DB4F-B018-A17BF4A599F1}"/>
              </a:ext>
            </a:extLst>
          </p:cNvPr>
          <p:cNvSpPr/>
          <p:nvPr userDrawn="1"/>
        </p:nvSpPr>
        <p:spPr>
          <a:xfrm>
            <a:off x="7177708" y="0"/>
            <a:ext cx="457200" cy="365125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42F5FE1-888F-CC40-B800-B9647C954B3E}"/>
              </a:ext>
            </a:extLst>
          </p:cNvPr>
          <p:cNvSpPr/>
          <p:nvPr userDrawn="1"/>
        </p:nvSpPr>
        <p:spPr>
          <a:xfrm>
            <a:off x="8610600" y="6503297"/>
            <a:ext cx="457200" cy="365125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riangle 9">
            <a:extLst>
              <a:ext uri="{FF2B5EF4-FFF2-40B4-BE49-F238E27FC236}">
                <a16:creationId xmlns:a16="http://schemas.microsoft.com/office/drawing/2014/main" id="{EC4F3078-D480-AA4A-8E88-5BD79F399540}"/>
              </a:ext>
            </a:extLst>
          </p:cNvPr>
          <p:cNvSpPr/>
          <p:nvPr userDrawn="1"/>
        </p:nvSpPr>
        <p:spPr>
          <a:xfrm>
            <a:off x="11223600" y="5901876"/>
            <a:ext cx="968400" cy="966546"/>
          </a:xfrm>
          <a:prstGeom prst="triangle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A close up of a sign&#10;&#10;Description automatically generated">
            <a:extLst>
              <a:ext uri="{FF2B5EF4-FFF2-40B4-BE49-F238E27FC236}">
                <a16:creationId xmlns:a16="http://schemas.microsoft.com/office/drawing/2014/main" id="{02365D11-3B0F-4441-AE7B-9F773336908A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298801" y="5814000"/>
            <a:ext cx="2353441" cy="82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198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70" userDrawn="1">
          <p15:clr>
            <a:srgbClr val="F26B43"/>
          </p15:clr>
        </p15:guide>
        <p15:guide id="2" pos="4520" userDrawn="1">
          <p15:clr>
            <a:srgbClr val="F26B43"/>
          </p15:clr>
        </p15:guide>
        <p15:guide id="3" pos="279" userDrawn="1">
          <p15:clr>
            <a:srgbClr val="F26B43"/>
          </p15:clr>
        </p15:guide>
        <p15:guide id="4" pos="529" userDrawn="1">
          <p15:clr>
            <a:srgbClr val="F26B43"/>
          </p15:clr>
        </p15:guide>
        <p15:guide id="5" pos="7401" userDrawn="1">
          <p15:clr>
            <a:srgbClr val="F26B43"/>
          </p15:clr>
        </p15:guide>
        <p15:guide id="6" pos="7151" userDrawn="1">
          <p15:clr>
            <a:srgbClr val="F26B43"/>
          </p15:clr>
        </p15:guide>
        <p15:guide id="7" orient="horz" pos="3906" userDrawn="1">
          <p15:clr>
            <a:srgbClr val="F26B43"/>
          </p15:clr>
        </p15:guide>
        <p15:guide id="8" orient="horz" pos="1094" userDrawn="1">
          <p15:clr>
            <a:srgbClr val="F26B43"/>
          </p15:clr>
        </p15:guide>
        <p15:guide id="9" orient="horz" pos="1230" userDrawn="1">
          <p15:clr>
            <a:srgbClr val="F26B43"/>
          </p15:clr>
        </p15:guide>
        <p15:guide id="10" orient="horz" pos="232" userDrawn="1">
          <p15:clr>
            <a:srgbClr val="F26B43"/>
          </p15:clr>
        </p15:guide>
        <p15:guide id="11" orient="horz" pos="397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88177-7611-6D4A-893D-49E60B3450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360134-9FF6-0A4F-9F82-7E44DAEF2E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5965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iversity of Guelph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C20430"/>
      </a:accent1>
      <a:accent2>
        <a:srgbClr val="000000"/>
      </a:accent2>
      <a:accent3>
        <a:srgbClr val="FFC72A"/>
      </a:accent3>
      <a:accent4>
        <a:srgbClr val="69A3B9"/>
      </a:accent4>
      <a:accent5>
        <a:srgbClr val="C20430"/>
      </a:accent5>
      <a:accent6>
        <a:srgbClr val="000000"/>
      </a:accent6>
      <a:hlink>
        <a:srgbClr val="0563C1"/>
      </a:hlink>
      <a:folHlink>
        <a:srgbClr val="954F72"/>
      </a:folHlink>
    </a:clrScheme>
    <a:fontScheme name="Cambria">
      <a:maj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ictureInPicture Presentation_ColourBlock_2020" id="{B425EADC-D414-4D4F-9294-DAD8197FFDDA}" vid="{A4024448-9EA2-4F4F-B34F-8FC060B7D63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Cambria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syd.hirsch3@gmail.com</dc:creator>
  <cp:lastModifiedBy>syd.hirsch3@gmail.com</cp:lastModifiedBy>
  <cp:revision>1</cp:revision>
  <dcterms:created xsi:type="dcterms:W3CDTF">2020-09-01T16:49:30Z</dcterms:created>
  <dcterms:modified xsi:type="dcterms:W3CDTF">2020-09-01T16:49:44Z</dcterms:modified>
</cp:coreProperties>
</file>