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/>
    <p:restoredTop sz="95170"/>
  </p:normalViewPr>
  <p:slideViewPr>
    <p:cSldViewPr snapToGrid="0" snapToObjects="1">
      <p:cViewPr varScale="1">
        <p:scale>
          <a:sx n="96" d="100"/>
          <a:sy n="96" d="100"/>
        </p:scale>
        <p:origin x="624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F04449-F1F9-014D-9E35-427D2E40C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6000" y="1188000"/>
            <a:ext cx="9564757" cy="2050661"/>
          </a:xfrm>
        </p:spPr>
        <p:txBody>
          <a:bodyPr anchor="b"/>
          <a:lstStyle>
            <a:lvl1pPr algn="l">
              <a:defRPr sz="6000" cap="all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345426-4954-1B48-A54B-4A5CDE6CBF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3602039"/>
            <a:ext cx="9564756" cy="1655762"/>
          </a:xfrm>
        </p:spPr>
        <p:txBody>
          <a:bodyPr anchor="t"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83F022-C4A6-9640-A3B2-6582E8958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021A4C-1A8D-304A-8D53-0E664AB60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ABC2-790F-DD40-8FB0-CA1518E97ECA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38E353C-789D-4849-8289-69984D3EB3AE}"/>
              </a:ext>
            </a:extLst>
          </p:cNvPr>
          <p:cNvSpPr/>
          <p:nvPr userDrawn="1"/>
        </p:nvSpPr>
        <p:spPr>
          <a:xfrm flipV="1">
            <a:off x="838199" y="3396193"/>
            <a:ext cx="8786191" cy="45719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654769F-DB3C-7840-9FA5-3E3F8A32D6C7}"/>
              </a:ext>
            </a:extLst>
          </p:cNvPr>
          <p:cNvSpPr/>
          <p:nvPr userDrawn="1"/>
        </p:nvSpPr>
        <p:spPr>
          <a:xfrm>
            <a:off x="0" y="6170400"/>
            <a:ext cx="12192000" cy="687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838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B54E39-9E75-1547-A8F1-CC6E93829F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86729"/>
            <a:ext cx="6878638" cy="167384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501D98-2E11-8543-808B-453B5E1BD3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49501"/>
            <a:ext cx="10515600" cy="38274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3C7032-1B76-7743-B56D-23FD0AB9B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ABC2-790F-DD40-8FB0-CA1518E97ECA}" type="slidenum">
              <a:rPr lang="en-US" smtClean="0"/>
              <a:t>‹#›</a:t>
            </a:fld>
            <a:endParaRPr lang="en-US"/>
          </a:p>
        </p:txBody>
      </p:sp>
      <p:sp>
        <p:nvSpPr>
          <p:cNvPr id="5" name="Media Placeholder 4">
            <a:extLst>
              <a:ext uri="{FF2B5EF4-FFF2-40B4-BE49-F238E27FC236}">
                <a16:creationId xmlns:a16="http://schemas.microsoft.com/office/drawing/2014/main" id="{89440BB7-AF77-D84F-9EB6-A3C04C8BB1FE}"/>
              </a:ext>
            </a:extLst>
          </p:cNvPr>
          <p:cNvSpPr>
            <a:spLocks noGrp="1"/>
          </p:cNvSpPr>
          <p:nvPr>
            <p:ph type="media" sz="quarter" idx="13" hasCustomPrompt="1"/>
          </p:nvPr>
        </p:nvSpPr>
        <p:spPr>
          <a:xfrm>
            <a:off x="7716838" y="368300"/>
            <a:ext cx="3636962" cy="1673846"/>
          </a:xfrm>
        </p:spPr>
        <p:txBody>
          <a:bodyPr/>
          <a:lstStyle/>
          <a:p>
            <a:r>
              <a:rPr lang="en-US" dirty="0"/>
              <a:t>Lecture Recording</a:t>
            </a:r>
          </a:p>
        </p:txBody>
      </p:sp>
    </p:spTree>
    <p:extLst>
      <p:ext uri="{BB962C8B-B14F-4D97-AF65-F5344CB8AC3E}">
        <p14:creationId xmlns:p14="http://schemas.microsoft.com/office/powerpoint/2010/main" val="3036587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71767A-8531-2B45-8988-599649029A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E92BD5-5501-B642-9922-75D9D5F064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9AA853-4AFD-144F-99A7-B5DB9F70AB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ABC2-790F-DD40-8FB0-CA1518E97EC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0677C54-C64C-3148-9B5B-675AEA04C2E3}"/>
              </a:ext>
            </a:extLst>
          </p:cNvPr>
          <p:cNvSpPr/>
          <p:nvPr userDrawn="1"/>
        </p:nvSpPr>
        <p:spPr>
          <a:xfrm>
            <a:off x="0" y="6195112"/>
            <a:ext cx="12192000" cy="687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0D22DDD-B517-C54D-B71F-60C91823BF81}"/>
              </a:ext>
            </a:extLst>
          </p:cNvPr>
          <p:cNvSpPr/>
          <p:nvPr userDrawn="1"/>
        </p:nvSpPr>
        <p:spPr>
          <a:xfrm flipV="1">
            <a:off x="831850" y="4513873"/>
            <a:ext cx="8786191" cy="45719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16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7BE4B4-EFAA-D94C-BECB-A2F70FD93D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62888F-0A04-DB4A-A583-6E8AD6EDE3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349500"/>
            <a:ext cx="5181600" cy="38274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455E32-D05D-7E42-BFA6-299E62E75A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349499"/>
            <a:ext cx="5181600" cy="382746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F46DF6-C156-4242-8721-D8B3546D5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ABC2-790F-DD40-8FB0-CA1518E97ECA}" type="slidenum">
              <a:rPr lang="en-US" smtClean="0"/>
              <a:t>‹#›</a:t>
            </a:fld>
            <a:endParaRPr lang="en-US"/>
          </a:p>
        </p:txBody>
      </p:sp>
      <p:sp>
        <p:nvSpPr>
          <p:cNvPr id="6" name="Media Placeholder 5">
            <a:extLst>
              <a:ext uri="{FF2B5EF4-FFF2-40B4-BE49-F238E27FC236}">
                <a16:creationId xmlns:a16="http://schemas.microsoft.com/office/drawing/2014/main" id="{4F13E103-15F7-DA42-A413-BBD4A01E2562}"/>
              </a:ext>
            </a:extLst>
          </p:cNvPr>
          <p:cNvSpPr>
            <a:spLocks noGrp="1"/>
          </p:cNvSpPr>
          <p:nvPr>
            <p:ph type="media" sz="quarter" idx="13" hasCustomPrompt="1"/>
          </p:nvPr>
        </p:nvSpPr>
        <p:spPr>
          <a:xfrm>
            <a:off x="7716838" y="365126"/>
            <a:ext cx="3636962" cy="1688962"/>
          </a:xfrm>
        </p:spPr>
        <p:txBody>
          <a:bodyPr/>
          <a:lstStyle/>
          <a:p>
            <a:r>
              <a:rPr lang="en-US" dirty="0"/>
              <a:t>Lecture Recording</a:t>
            </a:r>
          </a:p>
        </p:txBody>
      </p:sp>
    </p:spTree>
    <p:extLst>
      <p:ext uri="{BB962C8B-B14F-4D97-AF65-F5344CB8AC3E}">
        <p14:creationId xmlns:p14="http://schemas.microsoft.com/office/powerpoint/2010/main" val="2705844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3FBE74-E675-BC42-98EF-0EFED5A567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6877050" cy="169544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571FA9-FAA0-814D-A174-B67DA72456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349499"/>
            <a:ext cx="5157787" cy="6322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7C01AD-B363-9942-AB05-6211C745BC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14261"/>
            <a:ext cx="5157787" cy="307540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603312E-E2AD-D14C-9D25-778300B536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69024" y="2349500"/>
            <a:ext cx="5183188" cy="6322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4DEF991-32AC-494E-84D3-C524FBC697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114260"/>
            <a:ext cx="5183188" cy="307540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EAD3DFB-111C-FD49-8C0C-7CB68F7EA8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ABC2-790F-DD40-8FB0-CA1518E97EC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Media Placeholder 7">
            <a:extLst>
              <a:ext uri="{FF2B5EF4-FFF2-40B4-BE49-F238E27FC236}">
                <a16:creationId xmlns:a16="http://schemas.microsoft.com/office/drawing/2014/main" id="{A6445613-C272-C242-A787-6C4939C6A65D}"/>
              </a:ext>
            </a:extLst>
          </p:cNvPr>
          <p:cNvSpPr>
            <a:spLocks noGrp="1"/>
          </p:cNvSpPr>
          <p:nvPr>
            <p:ph type="media" sz="quarter" idx="13" hasCustomPrompt="1"/>
          </p:nvPr>
        </p:nvSpPr>
        <p:spPr>
          <a:xfrm>
            <a:off x="7716838" y="365126"/>
            <a:ext cx="3635374" cy="1695450"/>
          </a:xfrm>
        </p:spPr>
        <p:txBody>
          <a:bodyPr/>
          <a:lstStyle/>
          <a:p>
            <a:r>
              <a:rPr lang="en-US" dirty="0"/>
              <a:t>Lecture Recording</a:t>
            </a:r>
          </a:p>
        </p:txBody>
      </p:sp>
    </p:spTree>
    <p:extLst>
      <p:ext uri="{BB962C8B-B14F-4D97-AF65-F5344CB8AC3E}">
        <p14:creationId xmlns:p14="http://schemas.microsoft.com/office/powerpoint/2010/main" val="507014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D8FDA4-FF62-9349-A187-FFB1EB0F95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86F139-F507-CB42-93FB-5B1C60A30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ABC2-790F-DD40-8FB0-CA1518E97ECA}" type="slidenum">
              <a:rPr lang="en-US" smtClean="0"/>
              <a:t>‹#›</a:t>
            </a:fld>
            <a:endParaRPr lang="en-US"/>
          </a:p>
        </p:txBody>
      </p:sp>
      <p:sp>
        <p:nvSpPr>
          <p:cNvPr id="4" name="Media Placeholder 3">
            <a:extLst>
              <a:ext uri="{FF2B5EF4-FFF2-40B4-BE49-F238E27FC236}">
                <a16:creationId xmlns:a16="http://schemas.microsoft.com/office/drawing/2014/main" id="{E83BE7DE-8615-7541-89CD-80F617AAB6CD}"/>
              </a:ext>
            </a:extLst>
          </p:cNvPr>
          <p:cNvSpPr>
            <a:spLocks noGrp="1"/>
          </p:cNvSpPr>
          <p:nvPr>
            <p:ph type="media" sz="quarter" idx="13" hasCustomPrompt="1"/>
          </p:nvPr>
        </p:nvSpPr>
        <p:spPr>
          <a:xfrm>
            <a:off x="7716838" y="365126"/>
            <a:ext cx="3636962" cy="169545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Lecture Recording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3885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D9E1FD-D1F9-8443-BCCD-69F076EFA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ABC2-790F-DD40-8FB0-CA1518E97ECA}" type="slidenum">
              <a:rPr lang="en-US" smtClean="0"/>
              <a:t>‹#›</a:t>
            </a:fld>
            <a:endParaRPr lang="en-US"/>
          </a:p>
        </p:txBody>
      </p:sp>
      <p:sp>
        <p:nvSpPr>
          <p:cNvPr id="3" name="Media Placeholder 2">
            <a:extLst>
              <a:ext uri="{FF2B5EF4-FFF2-40B4-BE49-F238E27FC236}">
                <a16:creationId xmlns:a16="http://schemas.microsoft.com/office/drawing/2014/main" id="{CF13BBA9-C519-764A-B428-83DD5129B3F9}"/>
              </a:ext>
            </a:extLst>
          </p:cNvPr>
          <p:cNvSpPr>
            <a:spLocks noGrp="1"/>
          </p:cNvSpPr>
          <p:nvPr>
            <p:ph type="media" sz="quarter" idx="13" hasCustomPrompt="1"/>
          </p:nvPr>
        </p:nvSpPr>
        <p:spPr>
          <a:xfrm>
            <a:off x="7716838" y="368300"/>
            <a:ext cx="3636962" cy="169227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Lecture Recording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4754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3B3EC-B5ED-3D44-93B1-83B00498DE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8300"/>
            <a:ext cx="5256212" cy="1684337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48634F-5071-2742-83B2-7D8C089CA1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2349499"/>
            <a:ext cx="5259388" cy="35115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5BF4BC-D536-0543-B936-5C59813ACA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60575"/>
            <a:ext cx="5256212" cy="3808413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3B0F6C-9AFA-C743-88FD-916219F70A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ABC2-790F-DD40-8FB0-CA1518E97ECA}" type="slidenum">
              <a:rPr lang="en-US" smtClean="0"/>
              <a:t>‹#›</a:t>
            </a:fld>
            <a:endParaRPr lang="en-US"/>
          </a:p>
        </p:txBody>
      </p:sp>
      <p:sp>
        <p:nvSpPr>
          <p:cNvPr id="6" name="Media Placeholder 5">
            <a:extLst>
              <a:ext uri="{FF2B5EF4-FFF2-40B4-BE49-F238E27FC236}">
                <a16:creationId xmlns:a16="http://schemas.microsoft.com/office/drawing/2014/main" id="{BAB2582E-1203-BB45-ABB0-EA8C47BCC550}"/>
              </a:ext>
            </a:extLst>
          </p:cNvPr>
          <p:cNvSpPr>
            <a:spLocks noGrp="1"/>
          </p:cNvSpPr>
          <p:nvPr>
            <p:ph type="media" sz="quarter" idx="13" hasCustomPrompt="1"/>
          </p:nvPr>
        </p:nvSpPr>
        <p:spPr>
          <a:xfrm>
            <a:off x="7716838" y="368300"/>
            <a:ext cx="3635374" cy="169227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Lecture Recording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113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AA7F85-ED2E-6F45-BBB0-9A5F5FB8A4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2" y="374926"/>
            <a:ext cx="5256212" cy="168564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B0ED4A-2845-624A-9683-AA0631E460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96000" y="2349499"/>
            <a:ext cx="5259388" cy="351155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6B1601-7251-074B-9A1B-7F93C94B09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60575"/>
            <a:ext cx="5256212" cy="380841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48FE04-7064-3046-9BF8-116FD23AD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ABC2-790F-DD40-8FB0-CA1518E97ECA}" type="slidenum">
              <a:rPr lang="en-US" smtClean="0"/>
              <a:t>‹#›</a:t>
            </a:fld>
            <a:endParaRPr lang="en-US"/>
          </a:p>
        </p:txBody>
      </p:sp>
      <p:sp>
        <p:nvSpPr>
          <p:cNvPr id="6" name="Media Placeholder 5">
            <a:extLst>
              <a:ext uri="{FF2B5EF4-FFF2-40B4-BE49-F238E27FC236}">
                <a16:creationId xmlns:a16="http://schemas.microsoft.com/office/drawing/2014/main" id="{5125C0B4-DB99-6942-8428-16C84FF663F2}"/>
              </a:ext>
            </a:extLst>
          </p:cNvPr>
          <p:cNvSpPr>
            <a:spLocks noGrp="1"/>
          </p:cNvSpPr>
          <p:nvPr>
            <p:ph type="media" sz="quarter" idx="13" hasCustomPrompt="1"/>
          </p:nvPr>
        </p:nvSpPr>
        <p:spPr>
          <a:xfrm>
            <a:off x="7716838" y="368300"/>
            <a:ext cx="3638550" cy="169227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Lecture Recording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5008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159E12C-3367-E843-8264-8AAA44470F8D}"/>
              </a:ext>
            </a:extLst>
          </p:cNvPr>
          <p:cNvSpPr/>
          <p:nvPr userDrawn="1"/>
        </p:nvSpPr>
        <p:spPr>
          <a:xfrm>
            <a:off x="0" y="6176963"/>
            <a:ext cx="12192000" cy="681037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A24C132-84A8-EE47-A760-3A74504B7D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6834809" cy="16889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D45A5E-7F5E-DE4A-B9BB-0B84F2A075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358887"/>
            <a:ext cx="10515600" cy="3818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5F9AAD-3838-214A-A2AF-30149968E0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27026" y="6356350"/>
            <a:ext cx="526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6BABC2-790F-DD40-8FB0-CA1518E97ECA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A close up of a sign&#10;&#10;Description automatically generated">
            <a:extLst>
              <a:ext uri="{FF2B5EF4-FFF2-40B4-BE49-F238E27FC236}">
                <a16:creationId xmlns:a16="http://schemas.microsoft.com/office/drawing/2014/main" id="{45E735FE-D09D-FD4C-B68D-438B8C4434B9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153026" y="6222944"/>
            <a:ext cx="1689026" cy="589074"/>
          </a:xfrm>
          <a:prstGeom prst="rect">
            <a:avLst/>
          </a:prstGeom>
        </p:spPr>
      </p:pic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70D78563-3032-F449-BCFA-EA01EE5D58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479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529" userDrawn="1">
          <p15:clr>
            <a:srgbClr val="F26B43"/>
          </p15:clr>
        </p15:guide>
        <p15:guide id="4" orient="horz" pos="232" userDrawn="1">
          <p15:clr>
            <a:srgbClr val="F26B43"/>
          </p15:clr>
        </p15:guide>
        <p15:guide id="5" orient="horz" pos="1298" userDrawn="1">
          <p15:clr>
            <a:srgbClr val="F26B43"/>
          </p15:clr>
        </p15:guide>
        <p15:guide id="6" orient="horz" pos="1480" userDrawn="1">
          <p15:clr>
            <a:srgbClr val="F26B43"/>
          </p15:clr>
        </p15:guide>
        <p15:guide id="7" orient="horz" pos="3884" userDrawn="1">
          <p15:clr>
            <a:srgbClr val="F26B43"/>
          </p15:clr>
        </p15:guide>
        <p15:guide id="8" pos="7151" userDrawn="1">
          <p15:clr>
            <a:srgbClr val="F26B43"/>
          </p15:clr>
        </p15:guide>
        <p15:guide id="9" pos="7401" userDrawn="1">
          <p15:clr>
            <a:srgbClr val="F26B43"/>
          </p15:clr>
        </p15:guide>
        <p15:guide id="10" pos="279" userDrawn="1">
          <p15:clr>
            <a:srgbClr val="F26B43"/>
          </p15:clr>
        </p15:guide>
        <p15:guide id="11" pos="486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AD78AE-DB74-D348-9D1B-E843A519D2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868361"/>
            <a:ext cx="9564755" cy="23876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65C127A-D72E-6D47-91E9-AEBE41A0D9D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7177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University of Guelph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C20430"/>
      </a:accent1>
      <a:accent2>
        <a:srgbClr val="000000"/>
      </a:accent2>
      <a:accent3>
        <a:srgbClr val="FFC72A"/>
      </a:accent3>
      <a:accent4>
        <a:srgbClr val="69A3B9"/>
      </a:accent4>
      <a:accent5>
        <a:srgbClr val="C20430"/>
      </a:accent5>
      <a:accent6>
        <a:srgbClr val="000000"/>
      </a:accent6>
      <a:hlink>
        <a:srgbClr val="0563C1"/>
      </a:hlink>
      <a:folHlink>
        <a:srgbClr val="954F72"/>
      </a:folHlink>
    </a:clrScheme>
    <a:fontScheme name="Corbel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70D3CC67-853B-8A4E-98DE-558A6AE3B6B8}" vid="{E8F58D11-6D90-9346-8DF6-2560E516FE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Corbel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syd.hirsch3@gmail.com</dc:creator>
  <cp:lastModifiedBy>syd.hirsch3@gmail.com</cp:lastModifiedBy>
  <cp:revision>1</cp:revision>
  <dcterms:created xsi:type="dcterms:W3CDTF">2020-09-01T16:49:46Z</dcterms:created>
  <dcterms:modified xsi:type="dcterms:W3CDTF">2020-09-01T16:49:54Z</dcterms:modified>
</cp:coreProperties>
</file>