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171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971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41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50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698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018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8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932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3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812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112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6A74-CF3C-4CF5-93A3-C0FF89D6F94E}" type="datetimeFigureOut">
              <a:rPr lang="en-CA" smtClean="0"/>
              <a:t>19/04/2017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F7CC-3D7A-4335-82C9-B9D89BBF06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68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8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Galvez</dc:creator>
  <cp:lastModifiedBy>Alex Galvez</cp:lastModifiedBy>
  <cp:revision>1</cp:revision>
  <dcterms:created xsi:type="dcterms:W3CDTF">2017-04-19T15:08:56Z</dcterms:created>
  <dcterms:modified xsi:type="dcterms:W3CDTF">2017-04-19T15:09:08Z</dcterms:modified>
</cp:coreProperties>
</file>