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5317"/>
    <a:srgbClr val="452C7A"/>
    <a:srgbClr val="8BC540"/>
    <a:srgbClr val="88247C"/>
    <a:srgbClr val="842479"/>
    <a:srgbClr val="661C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D63922-A566-4F63-B47D-E95C323A4A42}" v="5" dt="2024-03-06T16:47:19.3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a Jashari" userId="07a737b0-29a6-4a6f-9844-6df310d349ad" providerId="ADAL" clId="{BCD63922-A566-4F63-B47D-E95C323A4A42}"/>
    <pc:docChg chg="undo custSel modSld">
      <pc:chgData name="Mira Jashari" userId="07a737b0-29a6-4a6f-9844-6df310d349ad" providerId="ADAL" clId="{BCD63922-A566-4F63-B47D-E95C323A4A42}" dt="2024-03-19T18:18:11.791" v="461" actId="1076"/>
      <pc:docMkLst>
        <pc:docMk/>
      </pc:docMkLst>
      <pc:sldChg chg="addSp delSp modSp mod">
        <pc:chgData name="Mira Jashari" userId="07a737b0-29a6-4a6f-9844-6df310d349ad" providerId="ADAL" clId="{BCD63922-A566-4F63-B47D-E95C323A4A42}" dt="2024-03-19T18:18:11.791" v="461" actId="1076"/>
        <pc:sldMkLst>
          <pc:docMk/>
          <pc:sldMk cId="3407441965" sldId="256"/>
        </pc:sldMkLst>
        <pc:spChg chg="mod">
          <ac:chgData name="Mira Jashari" userId="07a737b0-29a6-4a6f-9844-6df310d349ad" providerId="ADAL" clId="{BCD63922-A566-4F63-B47D-E95C323A4A42}" dt="2024-03-06T20:24:01.879" v="392" actId="115"/>
          <ac:spMkLst>
            <pc:docMk/>
            <pc:sldMk cId="3407441965" sldId="256"/>
            <ac:spMk id="8" creationId="{9CA3988C-091D-AE5F-B375-06301221B8D2}"/>
          </ac:spMkLst>
        </pc:spChg>
        <pc:spChg chg="mod">
          <ac:chgData name="Mira Jashari" userId="07a737b0-29a6-4a6f-9844-6df310d349ad" providerId="ADAL" clId="{BCD63922-A566-4F63-B47D-E95C323A4A42}" dt="2024-03-19T18:16:44.559" v="449" actId="1076"/>
          <ac:spMkLst>
            <pc:docMk/>
            <pc:sldMk cId="3407441965" sldId="256"/>
            <ac:spMk id="9" creationId="{D75AFA9B-AEC7-FA6D-9FEB-893669969CE2}"/>
          </ac:spMkLst>
        </pc:spChg>
        <pc:spChg chg="mod">
          <ac:chgData name="Mira Jashari" userId="07a737b0-29a6-4a6f-9844-6df310d349ad" providerId="ADAL" clId="{BCD63922-A566-4F63-B47D-E95C323A4A42}" dt="2024-03-19T18:17:34.060" v="459" actId="20577"/>
          <ac:spMkLst>
            <pc:docMk/>
            <pc:sldMk cId="3407441965" sldId="256"/>
            <ac:spMk id="10" creationId="{3DA3A641-EC57-B2F8-E0C6-3E6C24FAFB88}"/>
          </ac:spMkLst>
        </pc:spChg>
        <pc:spChg chg="mod">
          <ac:chgData name="Mira Jashari" userId="07a737b0-29a6-4a6f-9844-6df310d349ad" providerId="ADAL" clId="{BCD63922-A566-4F63-B47D-E95C323A4A42}" dt="2024-03-19T18:18:11.791" v="461" actId="1076"/>
          <ac:spMkLst>
            <pc:docMk/>
            <pc:sldMk cId="3407441965" sldId="256"/>
            <ac:spMk id="51" creationId="{DF6A972E-5438-9852-77AC-DC54E59B9BD8}"/>
          </ac:spMkLst>
        </pc:spChg>
        <pc:spChg chg="mod">
          <ac:chgData name="Mira Jashari" userId="07a737b0-29a6-4a6f-9844-6df310d349ad" providerId="ADAL" clId="{BCD63922-A566-4F63-B47D-E95C323A4A42}" dt="2024-03-19T18:13:54.487" v="394" actId="20577"/>
          <ac:spMkLst>
            <pc:docMk/>
            <pc:sldMk cId="3407441965" sldId="256"/>
            <ac:spMk id="52" creationId="{6482040B-E316-C28E-5449-336562E5AAC5}"/>
          </ac:spMkLst>
        </pc:spChg>
        <pc:spChg chg="mod">
          <ac:chgData name="Mira Jashari" userId="07a737b0-29a6-4a6f-9844-6df310d349ad" providerId="ADAL" clId="{BCD63922-A566-4F63-B47D-E95C323A4A42}" dt="2024-03-19T18:14:59.081" v="424" actId="20577"/>
          <ac:spMkLst>
            <pc:docMk/>
            <pc:sldMk cId="3407441965" sldId="256"/>
            <ac:spMk id="53" creationId="{2D47466B-9576-DDF0-F234-653812267695}"/>
          </ac:spMkLst>
        </pc:spChg>
        <pc:spChg chg="mod">
          <ac:chgData name="Mira Jashari" userId="07a737b0-29a6-4a6f-9844-6df310d349ad" providerId="ADAL" clId="{BCD63922-A566-4F63-B47D-E95C323A4A42}" dt="2024-03-06T16:39:52.865" v="341" actId="207"/>
          <ac:spMkLst>
            <pc:docMk/>
            <pc:sldMk cId="3407441965" sldId="256"/>
            <ac:spMk id="54" creationId="{E1F36C90-6C2B-FFB7-D5E1-CBF19FB2B8CC}"/>
          </ac:spMkLst>
        </pc:spChg>
        <pc:spChg chg="add del mod">
          <ac:chgData name="Mira Jashari" userId="07a737b0-29a6-4a6f-9844-6df310d349ad" providerId="ADAL" clId="{BCD63922-A566-4F63-B47D-E95C323A4A42}" dt="2024-03-05T19:54:12.998" v="68" actId="478"/>
          <ac:spMkLst>
            <pc:docMk/>
            <pc:sldMk cId="3407441965" sldId="256"/>
            <ac:spMk id="56" creationId="{0250ECC5-4C9A-553D-6FF9-09AB3354FDE2}"/>
          </ac:spMkLst>
        </pc:spChg>
        <pc:spChg chg="add mod">
          <ac:chgData name="Mira Jashari" userId="07a737b0-29a6-4a6f-9844-6df310d349ad" providerId="ADAL" clId="{BCD63922-A566-4F63-B47D-E95C323A4A42}" dt="2024-03-06T16:45:05.925" v="342" actId="1076"/>
          <ac:spMkLst>
            <pc:docMk/>
            <pc:sldMk cId="3407441965" sldId="256"/>
            <ac:spMk id="58" creationId="{58929475-0A54-7B86-E69C-E9AF0F565BA6}"/>
          </ac:spMkLst>
        </pc:spChg>
        <pc:spChg chg="add mod">
          <ac:chgData name="Mira Jashari" userId="07a737b0-29a6-4a6f-9844-6df310d349ad" providerId="ADAL" clId="{BCD63922-A566-4F63-B47D-E95C323A4A42}" dt="2024-03-06T16:45:37.133" v="345" actId="404"/>
          <ac:spMkLst>
            <pc:docMk/>
            <pc:sldMk cId="3407441965" sldId="256"/>
            <ac:spMk id="62" creationId="{916919A9-A7F1-EFBE-5CE7-28D5F6AC5441}"/>
          </ac:spMkLst>
        </pc:spChg>
        <pc:picChg chg="add del mod">
          <ac:chgData name="Mira Jashari" userId="07a737b0-29a6-4a6f-9844-6df310d349ad" providerId="ADAL" clId="{BCD63922-A566-4F63-B47D-E95C323A4A42}" dt="2024-03-06T19:47:38.965" v="361" actId="1076"/>
          <ac:picMkLst>
            <pc:docMk/>
            <pc:sldMk cId="3407441965" sldId="256"/>
            <ac:picMk id="6" creationId="{E9D4903C-FC40-4CBB-B135-B3B225B8BF3C}"/>
          </ac:picMkLst>
        </pc:picChg>
        <pc:picChg chg="mod">
          <ac:chgData name="Mira Jashari" userId="07a737b0-29a6-4a6f-9844-6df310d349ad" providerId="ADAL" clId="{BCD63922-A566-4F63-B47D-E95C323A4A42}" dt="2024-03-19T18:16:54.262" v="451" actId="1076"/>
          <ac:picMkLst>
            <pc:docMk/>
            <pc:sldMk cId="3407441965" sldId="256"/>
            <ac:picMk id="7" creationId="{E68FA4AA-0B70-48C5-1D54-FEE30283B41F}"/>
          </ac:picMkLst>
        </pc:picChg>
        <pc:picChg chg="mod">
          <ac:chgData name="Mira Jashari" userId="07a737b0-29a6-4a6f-9844-6df310d349ad" providerId="ADAL" clId="{BCD63922-A566-4F63-B47D-E95C323A4A42}" dt="2024-03-19T18:16:57.295" v="452" actId="14100"/>
          <ac:picMkLst>
            <pc:docMk/>
            <pc:sldMk cId="3407441965" sldId="256"/>
            <ac:picMk id="16" creationId="{BA6E02CE-E236-46AB-7409-22603085220B}"/>
          </ac:picMkLst>
        </pc:picChg>
        <pc:picChg chg="del">
          <ac:chgData name="Mira Jashari" userId="07a737b0-29a6-4a6f-9844-6df310d349ad" providerId="ADAL" clId="{BCD63922-A566-4F63-B47D-E95C323A4A42}" dt="2024-03-05T20:20:35.380" v="165" actId="478"/>
          <ac:picMkLst>
            <pc:docMk/>
            <pc:sldMk cId="3407441965" sldId="256"/>
            <ac:picMk id="20" creationId="{700028FF-4855-B114-05E5-1DBE50CCD631}"/>
          </ac:picMkLst>
        </pc:picChg>
        <pc:picChg chg="del">
          <ac:chgData name="Mira Jashari" userId="07a737b0-29a6-4a6f-9844-6df310d349ad" providerId="ADAL" clId="{BCD63922-A566-4F63-B47D-E95C323A4A42}" dt="2024-03-05T20:20:40.462" v="169" actId="478"/>
          <ac:picMkLst>
            <pc:docMk/>
            <pc:sldMk cId="3407441965" sldId="256"/>
            <ac:picMk id="29" creationId="{73837CFF-2233-E0DE-B783-7DCA8CFF62DD}"/>
          </ac:picMkLst>
        </pc:picChg>
        <pc:picChg chg="del">
          <ac:chgData name="Mira Jashari" userId="07a737b0-29a6-4a6f-9844-6df310d349ad" providerId="ADAL" clId="{BCD63922-A566-4F63-B47D-E95C323A4A42}" dt="2024-03-05T20:20:37.178" v="167" actId="478"/>
          <ac:picMkLst>
            <pc:docMk/>
            <pc:sldMk cId="3407441965" sldId="256"/>
            <ac:picMk id="30" creationId="{C57C04CA-C95F-864A-E789-1472ED622DF4}"/>
          </ac:picMkLst>
        </pc:picChg>
        <pc:picChg chg="del">
          <ac:chgData name="Mira Jashari" userId="07a737b0-29a6-4a6f-9844-6df310d349ad" providerId="ADAL" clId="{BCD63922-A566-4F63-B47D-E95C323A4A42}" dt="2024-03-05T20:20:31.697" v="162" actId="478"/>
          <ac:picMkLst>
            <pc:docMk/>
            <pc:sldMk cId="3407441965" sldId="256"/>
            <ac:picMk id="36" creationId="{543CDE31-8DBC-A9B8-FC53-4C76E725D82B}"/>
          </ac:picMkLst>
        </pc:picChg>
        <pc:picChg chg="del">
          <ac:chgData name="Mira Jashari" userId="07a737b0-29a6-4a6f-9844-6df310d349ad" providerId="ADAL" clId="{BCD63922-A566-4F63-B47D-E95C323A4A42}" dt="2024-03-05T20:20:29.832" v="160" actId="478"/>
          <ac:picMkLst>
            <pc:docMk/>
            <pc:sldMk cId="3407441965" sldId="256"/>
            <ac:picMk id="38" creationId="{D8081327-2804-EA33-9999-06F7971994F7}"/>
          </ac:picMkLst>
        </pc:picChg>
        <pc:picChg chg="del">
          <ac:chgData name="Mira Jashari" userId="07a737b0-29a6-4a6f-9844-6df310d349ad" providerId="ADAL" clId="{BCD63922-A566-4F63-B47D-E95C323A4A42}" dt="2024-03-05T20:20:28.465" v="159" actId="478"/>
          <ac:picMkLst>
            <pc:docMk/>
            <pc:sldMk cId="3407441965" sldId="256"/>
            <ac:picMk id="40" creationId="{433ED784-2477-F6A4-2B84-198D251A2CA6}"/>
          </ac:picMkLst>
        </pc:picChg>
        <pc:picChg chg="del">
          <ac:chgData name="Mira Jashari" userId="07a737b0-29a6-4a6f-9844-6df310d349ad" providerId="ADAL" clId="{BCD63922-A566-4F63-B47D-E95C323A4A42}" dt="2024-03-05T20:20:30.733" v="161" actId="478"/>
          <ac:picMkLst>
            <pc:docMk/>
            <pc:sldMk cId="3407441965" sldId="256"/>
            <ac:picMk id="42" creationId="{67093625-E018-D880-6A85-985661E290C7}"/>
          </ac:picMkLst>
        </pc:picChg>
        <pc:picChg chg="del">
          <ac:chgData name="Mira Jashari" userId="07a737b0-29a6-4a6f-9844-6df310d349ad" providerId="ADAL" clId="{BCD63922-A566-4F63-B47D-E95C323A4A42}" dt="2024-03-05T20:20:33.083" v="163" actId="478"/>
          <ac:picMkLst>
            <pc:docMk/>
            <pc:sldMk cId="3407441965" sldId="256"/>
            <ac:picMk id="44" creationId="{2B1D9604-0A53-D793-DA80-0D6ACC9572B5}"/>
          </ac:picMkLst>
        </pc:picChg>
        <pc:picChg chg="del">
          <ac:chgData name="Mira Jashari" userId="07a737b0-29a6-4a6f-9844-6df310d349ad" providerId="ADAL" clId="{BCD63922-A566-4F63-B47D-E95C323A4A42}" dt="2024-03-05T20:20:34.435" v="164" actId="478"/>
          <ac:picMkLst>
            <pc:docMk/>
            <pc:sldMk cId="3407441965" sldId="256"/>
            <ac:picMk id="46" creationId="{52D018A6-E9EE-89BC-1FE0-A121724B2DA6}"/>
          </ac:picMkLst>
        </pc:picChg>
        <pc:picChg chg="del">
          <ac:chgData name="Mira Jashari" userId="07a737b0-29a6-4a6f-9844-6df310d349ad" providerId="ADAL" clId="{BCD63922-A566-4F63-B47D-E95C323A4A42}" dt="2024-03-05T20:20:36.297" v="166" actId="478"/>
          <ac:picMkLst>
            <pc:docMk/>
            <pc:sldMk cId="3407441965" sldId="256"/>
            <ac:picMk id="48" creationId="{7AB1906A-C588-7D0B-4B5C-842EA26361CB}"/>
          </ac:picMkLst>
        </pc:picChg>
        <pc:picChg chg="del">
          <ac:chgData name="Mira Jashari" userId="07a737b0-29a6-4a6f-9844-6df310d349ad" providerId="ADAL" clId="{BCD63922-A566-4F63-B47D-E95C323A4A42}" dt="2024-03-05T20:20:39.295" v="168" actId="478"/>
          <ac:picMkLst>
            <pc:docMk/>
            <pc:sldMk cId="3407441965" sldId="256"/>
            <ac:picMk id="50" creationId="{16DAFB5B-BA08-8AD1-0534-120EE51AEBF4}"/>
          </ac:picMkLst>
        </pc:picChg>
        <pc:picChg chg="add mod">
          <ac:chgData name="Mira Jashari" userId="07a737b0-29a6-4a6f-9844-6df310d349ad" providerId="ADAL" clId="{BCD63922-A566-4F63-B47D-E95C323A4A42}" dt="2024-03-05T19:53:38.357" v="65" actId="14100"/>
          <ac:picMkLst>
            <pc:docMk/>
            <pc:sldMk cId="3407441965" sldId="256"/>
            <ac:picMk id="55" creationId="{7FCE2F59-E35D-CB15-6A87-C36507B116B1}"/>
          </ac:picMkLst>
        </pc:picChg>
        <pc:picChg chg="add mod">
          <ac:chgData name="Mira Jashari" userId="07a737b0-29a6-4a6f-9844-6df310d349ad" providerId="ADAL" clId="{BCD63922-A566-4F63-B47D-E95C323A4A42}" dt="2024-03-06T16:46:04.915" v="346" actId="14100"/>
          <ac:picMkLst>
            <pc:docMk/>
            <pc:sldMk cId="3407441965" sldId="256"/>
            <ac:picMk id="60" creationId="{6F7FC7B0-C9C1-E543-F6DF-9B5D13806B40}"/>
          </ac:picMkLst>
        </pc:picChg>
        <pc:picChg chg="add del">
          <ac:chgData name="Mira Jashari" userId="07a737b0-29a6-4a6f-9844-6df310d349ad" providerId="ADAL" clId="{BCD63922-A566-4F63-B47D-E95C323A4A42}" dt="2024-03-06T15:08:41.849" v="265" actId="22"/>
          <ac:picMkLst>
            <pc:docMk/>
            <pc:sldMk cId="3407441965" sldId="256"/>
            <ac:picMk id="1024" creationId="{CC1E144A-97BD-C256-4741-F4F232F2DD27}"/>
          </ac:picMkLst>
        </pc:picChg>
        <pc:picChg chg="del">
          <ac:chgData name="Mira Jashari" userId="07a737b0-29a6-4a6f-9844-6df310d349ad" providerId="ADAL" clId="{BCD63922-A566-4F63-B47D-E95C323A4A42}" dt="2024-03-05T20:20:26.492" v="158" actId="478"/>
          <ac:picMkLst>
            <pc:docMk/>
            <pc:sldMk cId="3407441965" sldId="256"/>
            <ac:picMk id="1026" creationId="{3E306E9B-BC73-428A-179C-F496D7BF1B0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750BF-AD0B-0079-BC2C-52DE0C946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4567F-4CF9-2F31-FBEA-ECBB2097A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A5728-0BC7-896D-56D5-F00A3DE98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D6341-296C-97F9-2A66-CA3AE34B4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03DE2-394E-2D7D-2B49-222C37777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033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B14E5-165E-8539-8969-E5B923F18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3C9EBF-DAA0-6500-84F9-2B1CDDB0A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2907B-4437-1916-EFC5-67DDE82CF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B9841-4DEC-D67D-5FDE-1226EB5A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CC17F-C374-C3DA-C000-B9A897F0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334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B0A80D-134F-7CEA-E081-1F6C3BDC19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5243F5-6CC1-E289-5301-68D6E0210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9A7AF-7727-88A3-06FD-38D19B709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50391-4FED-B1E2-004A-8C7E1124A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2C397-66FD-3E92-43DE-25876BC1A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8511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835A6-795F-F11A-C607-9F1BDEDE5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A175F-E11F-A6D0-7DBF-D7FAAB011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F0221-6EC4-8DAE-B5E0-440B7DD5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CD6BF-25E5-FBA5-AC9B-A9E4C782F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6A361-B7F9-077E-BB8A-8A397816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8082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CCCE9-C858-C026-B422-74128E75F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312F09-44CB-3400-A141-DFF2D18B0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24A41-E341-FB07-59F9-AC0BD45FA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E58CC-F5C7-AB12-7D8E-BFCA33077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5C500-28EB-7215-553B-1391B9B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6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C046F-44AD-8CBA-D981-B0B2D93D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9E683-6318-633E-CC61-575673D61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CAEC6C-8643-5279-F7EE-C5FF7D9C4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A79DF-939A-CF6D-E400-665AA9839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666A6-4F4F-69B3-9CDE-A9F76399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DBB82-BEA4-B25B-A924-B0BB98ED3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691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3A298-799F-27BC-A1E5-E217772D1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07C27-0B29-21D7-A16C-15C6758E4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B844BB-9E8B-AB3A-6747-B2D2DFA15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510C80-13C3-35D8-50E4-A94C14774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6F4AC1-07A6-5951-7D9E-3BD733ED02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9BDCB6-60EA-34CD-960B-F6DB9399B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AA079F-38EA-DEBD-0D38-D373E4414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66A85C-D36D-A4DF-6386-19F338C3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147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1EDA3-0220-ED2B-E596-1E44B5FE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C49348-D609-DC77-9050-220BCB245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0A52AD-F73B-B873-0807-E8930C781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CF8DB1-76CE-AF7A-71F9-F2F41B42D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148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2BB4A6-141D-7230-DD74-73DA40474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3CD8DB-BEBB-6C8C-F04F-F60A61635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FB023-A4D1-629B-B403-29D368D0B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780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1E14-1438-6DAD-9FF2-DD59475FA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90459-E01A-5190-7D5A-D4673E480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053F9-1CF3-0A6B-E299-1A3086B3D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99B1A9-0B6C-6E64-F10A-0726EA9BB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6368F-D2E4-C5CA-D899-D1A7C8A4C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9F597B-0F39-2961-9A93-744881FD6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58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8885F-B6F9-EA1B-F653-9C94F20D9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7DBC4-359F-D3BE-BE75-0104D13C8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30C980-22B5-3B23-524A-D7BE158C2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02439-0318-FF83-32FC-6CECF4498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2D8E0-A394-A660-33AA-ADB99504C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CFDC1-3029-9CC6-2080-C03873272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3179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9E7ED0-51F5-0612-435F-63455C331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5242A-99E0-5FF2-15AD-97320CA64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81041-21FC-D4BB-D730-83379BB7AA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8D98A5-B1D0-46FC-9167-5B4725AF26F9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16ED3-6C6F-C8FB-7168-18EF30029D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0AACF-117F-7401-3149-403D672AE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B7ED5F-4474-4749-8C5D-C024E760C38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442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shelldale.ca/ways-to-giv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9D4903C-FC40-4CBB-B135-B3B225B8BF3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6824" y="3220231"/>
            <a:ext cx="1927240" cy="17678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68FA4AA-0B70-48C5-1D54-FEE30283B4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8180" y="-117247"/>
            <a:ext cx="2050775" cy="20002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CA3988C-091D-AE5F-B375-06301221B8D2}"/>
              </a:ext>
            </a:extLst>
          </p:cNvPr>
          <p:cNvSpPr txBox="1"/>
          <p:nvPr/>
        </p:nvSpPr>
        <p:spPr>
          <a:xfrm>
            <a:off x="3349369" y="633326"/>
            <a:ext cx="5493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solidFill>
                  <a:srgbClr val="452C7A"/>
                </a:solidFill>
                <a:latin typeface="Lucida Handwriting" panose="03010101010101010101" pitchFamily="66" charset="0"/>
              </a:rPr>
              <a:t>Help a Child Succeed</a:t>
            </a:r>
            <a:endParaRPr lang="en-CA" sz="2000" b="1" u="sng" dirty="0">
              <a:solidFill>
                <a:srgbClr val="452C7A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5AFA9B-AEC7-FA6D-9FEB-893669969CE2}"/>
              </a:ext>
            </a:extLst>
          </p:cNvPr>
          <p:cNvSpPr txBox="1"/>
          <p:nvPr/>
        </p:nvSpPr>
        <p:spPr>
          <a:xfrm>
            <a:off x="1430827" y="55668"/>
            <a:ext cx="9023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6">
                    <a:lumMod val="50000"/>
                  </a:schemeClr>
                </a:solidFill>
                <a:latin typeface="Lucida Handwriting" panose="03010101010101010101" pitchFamily="66" charset="0"/>
              </a:rPr>
              <a:t>Prem’s Positivity Project in HHNS</a:t>
            </a:r>
            <a:endParaRPr lang="en-CA" sz="3600" b="1" dirty="0">
              <a:solidFill>
                <a:schemeClr val="accent6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A3A641-EC57-B2F8-E0C6-3E6C24FAFB88}"/>
              </a:ext>
            </a:extLst>
          </p:cNvPr>
          <p:cNvSpPr txBox="1"/>
          <p:nvPr/>
        </p:nvSpPr>
        <p:spPr>
          <a:xfrm>
            <a:off x="740714" y="963774"/>
            <a:ext cx="104034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27531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Save the Date: </a:t>
            </a:r>
            <a:br>
              <a:rPr lang="en-US" sz="3000" b="1" dirty="0">
                <a:solidFill>
                  <a:srgbClr val="27531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rgbClr val="8BC5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Thursday, June 13</a:t>
            </a:r>
            <a:r>
              <a:rPr lang="en-US" sz="3000" b="1" baseline="30000" dirty="0">
                <a:solidFill>
                  <a:srgbClr val="8BC5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3000" b="1" dirty="0">
                <a:solidFill>
                  <a:srgbClr val="8BC5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from 11.30 am – 1.30 pm</a:t>
            </a:r>
          </a:p>
          <a:p>
            <a:pPr algn="ctr"/>
            <a:r>
              <a:rPr lang="en-US" sz="2400" b="1" dirty="0">
                <a:solidFill>
                  <a:srgbClr val="452C7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Location: Room FS146 (HNRU)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A6E02CE-E236-46AB-7409-2260308522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-1"/>
            <a:ext cx="1419662" cy="1656273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DF6A972E-5438-9852-77AC-DC54E59B9BD8}"/>
              </a:ext>
            </a:extLst>
          </p:cNvPr>
          <p:cNvSpPr txBox="1"/>
          <p:nvPr/>
        </p:nvSpPr>
        <p:spPr>
          <a:xfrm>
            <a:off x="914600" y="2482497"/>
            <a:ext cx="1127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Lucida Handwriting" panose="03010101010101010101" pitchFamily="66" charset="0"/>
              </a:rPr>
              <a:t>Lunch Buffet, Ice Cream Sundaes, Cake &amp; more</a:t>
            </a:r>
            <a:endParaRPr lang="en-CA" sz="2800" b="1" dirty="0">
              <a:solidFill>
                <a:schemeClr val="accent6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482040B-E316-C28E-5449-336562E5AAC5}"/>
              </a:ext>
            </a:extLst>
          </p:cNvPr>
          <p:cNvSpPr txBox="1"/>
          <p:nvPr/>
        </p:nvSpPr>
        <p:spPr>
          <a:xfrm>
            <a:off x="2821092" y="3089758"/>
            <a:ext cx="67729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452C7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Fundraising to help support up to 600 kids</a:t>
            </a:r>
            <a:endParaRPr lang="en-CA" sz="4800" b="1" dirty="0">
              <a:solidFill>
                <a:srgbClr val="452C7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D47466B-9576-DDF0-F234-653812267695}"/>
              </a:ext>
            </a:extLst>
          </p:cNvPr>
          <p:cNvSpPr txBox="1"/>
          <p:nvPr/>
        </p:nvSpPr>
        <p:spPr>
          <a:xfrm>
            <a:off x="4530255" y="4582790"/>
            <a:ext cx="42644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275317"/>
                </a:solidFill>
              </a:rPr>
              <a:t>Breakfast Program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275317"/>
                </a:solidFill>
              </a:rPr>
              <a:t>School Supplies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275317"/>
                </a:solidFill>
              </a:rPr>
              <a:t>Summer Camps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275317"/>
                </a:solidFill>
              </a:rPr>
              <a:t>Early-On 0-6 years Program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rgbClr val="275317"/>
                </a:solidFill>
              </a:rPr>
              <a:t>Youth 6-16 years After School Program</a:t>
            </a:r>
          </a:p>
          <a:p>
            <a:endParaRPr lang="en-CA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F36C90-6C2B-FFB7-D5E1-CBF19FB2B8CC}"/>
              </a:ext>
            </a:extLst>
          </p:cNvPr>
          <p:cNvSpPr txBox="1"/>
          <p:nvPr/>
        </p:nvSpPr>
        <p:spPr>
          <a:xfrm>
            <a:off x="8158767" y="4861935"/>
            <a:ext cx="38457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452C7A"/>
                </a:solidFill>
                <a:latin typeface="Lucida Handwriting" panose="03010101010101010101" pitchFamily="66" charset="0"/>
              </a:rPr>
              <a:t>Raffle Prizes</a:t>
            </a:r>
            <a:endParaRPr lang="en-CA" sz="4000" dirty="0">
              <a:solidFill>
                <a:srgbClr val="452C7A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7FCE2F59-E35D-CB15-6A87-C36507B116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18948" y="5614618"/>
            <a:ext cx="1196754" cy="1243381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58929475-0A54-7B86-E69C-E9AF0F565BA6}"/>
              </a:ext>
            </a:extLst>
          </p:cNvPr>
          <p:cNvSpPr txBox="1"/>
          <p:nvPr/>
        </p:nvSpPr>
        <p:spPr>
          <a:xfrm>
            <a:off x="4943887" y="6060282"/>
            <a:ext cx="29067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Admission tickets: Students $10; Others $20</a:t>
            </a:r>
            <a:endParaRPr lang="en-CA" sz="20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6F7FC7B0-C9C1-E543-F6DF-9B5D13806B4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555" y="5822341"/>
            <a:ext cx="4368013" cy="1035659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916919A9-A7F1-EFBE-5CE7-28D5F6AC5441}"/>
              </a:ext>
            </a:extLst>
          </p:cNvPr>
          <p:cNvSpPr txBox="1"/>
          <p:nvPr/>
        </p:nvSpPr>
        <p:spPr>
          <a:xfrm>
            <a:off x="151633" y="5106010"/>
            <a:ext cx="61333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FF0000"/>
                </a:solidFill>
                <a:hlinkClick r:id="rId7"/>
              </a:rPr>
              <a:t>https://shelldale.ca/ways-to-give</a:t>
            </a:r>
            <a:endParaRPr lang="en-CA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441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84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Lucida Handwriting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Mira Jashari</dc:creator>
  <cp:lastModifiedBy>Christopher Norman</cp:lastModifiedBy>
  <cp:revision>2</cp:revision>
  <cp:lastPrinted>2024-03-06T16:47:20Z</cp:lastPrinted>
  <dcterms:created xsi:type="dcterms:W3CDTF">2024-03-05T15:13:58Z</dcterms:created>
  <dcterms:modified xsi:type="dcterms:W3CDTF">2024-06-04T16:25:10Z</dcterms:modified>
</cp:coreProperties>
</file>