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60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4DE-2799-4493-A792-21B88F6281A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1B56-A9BF-44B2-A98D-55677EA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3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4DE-2799-4493-A792-21B88F6281A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1B56-A9BF-44B2-A98D-55677EA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4DE-2799-4493-A792-21B88F6281A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1B56-A9BF-44B2-A98D-55677EA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2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4DE-2799-4493-A792-21B88F6281A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1B56-A9BF-44B2-A98D-55677EA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4DE-2799-4493-A792-21B88F6281A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1B56-A9BF-44B2-A98D-55677EA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4DE-2799-4493-A792-21B88F6281A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1B56-A9BF-44B2-A98D-55677EA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4DE-2799-4493-A792-21B88F6281A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1B56-A9BF-44B2-A98D-55677EA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4DE-2799-4493-A792-21B88F6281A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1B56-A9BF-44B2-A98D-55677EA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7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4DE-2799-4493-A792-21B88F6281A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1B56-A9BF-44B2-A98D-55677EA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7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4DE-2799-4493-A792-21B88F6281A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1B56-A9BF-44B2-A98D-55677EA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2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84DE-2799-4493-A792-21B88F6281A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1B56-A9BF-44B2-A98D-55677EA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7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984DE-2799-4493-A792-21B88F6281A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1B56-A9BF-44B2-A98D-55677EA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4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1182"/>
          <a:stretch/>
        </p:blipFill>
        <p:spPr>
          <a:xfrm>
            <a:off x="457200" y="0"/>
            <a:ext cx="76642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53" b="-6308"/>
          <a:stretch/>
        </p:blipFill>
        <p:spPr>
          <a:xfrm>
            <a:off x="88106" y="-2381"/>
            <a:ext cx="1413386" cy="7290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2" r="-1"/>
          <a:stretch/>
        </p:blipFill>
        <p:spPr>
          <a:xfrm>
            <a:off x="7227094" y="0"/>
            <a:ext cx="1764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34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J Clarke</dc:creator>
  <cp:lastModifiedBy>Anthony J Clarke</cp:lastModifiedBy>
  <cp:revision>1</cp:revision>
  <dcterms:created xsi:type="dcterms:W3CDTF">2017-12-06T14:31:34Z</dcterms:created>
  <dcterms:modified xsi:type="dcterms:W3CDTF">2017-12-06T14:40:23Z</dcterms:modified>
</cp:coreProperties>
</file>