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13"/>
  </p:notesMasterIdLst>
  <p:sldIdLst>
    <p:sldId id="419" r:id="rId3"/>
    <p:sldId id="620" r:id="rId4"/>
    <p:sldId id="621" r:id="rId5"/>
    <p:sldId id="615" r:id="rId6"/>
    <p:sldId id="622" r:id="rId7"/>
    <p:sldId id="627" r:id="rId8"/>
    <p:sldId id="623" r:id="rId9"/>
    <p:sldId id="603" r:id="rId10"/>
    <p:sldId id="625" r:id="rId11"/>
    <p:sldId id="61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548137-FB13-2167-CAF3-E8C35461D665}" name="Roseberry2, Philippe (ISED/ISDE)" initials="RP(" userId="S::philippe.roseberry2@ised-isde.gc.ca::02ee4a0a-e83d-4421-b7af-13704ce10f2e" providerId="AD"/>
  <p188:author id="{7BC11455-E83B-26D7-8D61-F7A1C1D08CB6}" name="McCracken, Holly (ISED/ISDE)" initials="MH(" userId="S::Holly.McCracken@ised-isde.gc.ca::47ba34e5-f00d-47fd-8d1a-30e57a98d28d" providerId="AD"/>
  <p188:author id="{34B83A55-D4D0-E5A2-E6B3-996B87890FBA}" name="Vats, Nipun (he him | il lui) (ISED/ISDE)" initials="VN(h|il(" userId="S::nipun.vats@ised-isde.gc.ca::44e9a41f-f70d-4a14-8a8d-c127c96eea29" providerId="AD"/>
  <p188:author id="{2A213766-33A6-E2F4-5987-1BCCC1F7D6B2}" name="Booth, Sally (she, her | elle, la) (ISED/ISDE)" initials="BS(h|el(" userId="S::Sally.Booth@ised-isde.gc.ca::9da8ca32-6c89-441c-8910-bab5615cfcc1" providerId="AD"/>
  <p188:author id="{E1F79169-8A28-6044-CF4C-7A77F0AF57BB}" name="Zamojski, Lexi (ISED/ISDE)" initials="ZL(" userId="S::Lexi.Zamojski@ised-isde.gc.ca::8c938135-03db-4302-937c-b695ec70a4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F82"/>
    <a:srgbClr val="024C57"/>
    <a:srgbClr val="307472"/>
    <a:srgbClr val="1C4443"/>
    <a:srgbClr val="DDDDDD"/>
    <a:srgbClr val="029AB1"/>
    <a:srgbClr val="D0E2CC"/>
    <a:srgbClr val="E7F5F5"/>
    <a:srgbClr val="74D5E2"/>
    <a:srgbClr val="0196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00" autoAdjust="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B57DF-B848-4520-A423-02AAA595A08D}"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CA"/>
        </a:p>
      </dgm:t>
    </dgm:pt>
    <dgm:pt modelId="{CB2DD83D-D162-4270-AD33-05174D411436}">
      <dgm:prSet custT="1"/>
      <dgm:spPr>
        <a:solidFill>
          <a:srgbClr val="024C57"/>
        </a:solidFill>
      </dgm:spPr>
      <dgm:t>
        <a:bodyPr/>
        <a:lstStyle/>
        <a:p>
          <a:r>
            <a:rPr lang="en-CA" sz="3200" b="0" i="0" dirty="0">
              <a:latin typeface="+mj-lt"/>
              <a:cs typeface="Arial" panose="020B0604020202020204" pitchFamily="34" charset="0"/>
            </a:rPr>
            <a:t>Risk-targeted</a:t>
          </a:r>
          <a:r>
            <a:rPr lang="en-CA" sz="2700" b="0" i="0" u="sng" dirty="0">
              <a:latin typeface="+mj-lt"/>
              <a:cs typeface="Arial" panose="020B0604020202020204" pitchFamily="34" charset="0"/>
            </a:rPr>
            <a:t> </a:t>
          </a:r>
          <a:endParaRPr lang="en-CA" sz="2700" b="0" dirty="0">
            <a:latin typeface="+mj-lt"/>
            <a:cs typeface="Arial" panose="020B0604020202020204" pitchFamily="34" charset="0"/>
          </a:endParaRPr>
        </a:p>
      </dgm:t>
    </dgm:pt>
    <dgm:pt modelId="{FE7AEBB4-B5C3-43F2-91DB-1580B1235901}" type="parTrans" cxnId="{F7B67F58-06AD-4A87-A88B-B8BC2F1D19E0}">
      <dgm:prSet/>
      <dgm:spPr/>
      <dgm:t>
        <a:bodyPr/>
        <a:lstStyle/>
        <a:p>
          <a:endParaRPr lang="en-CA"/>
        </a:p>
      </dgm:t>
    </dgm:pt>
    <dgm:pt modelId="{A145BF52-C7E0-41CF-9F8A-17EC82A59F29}" type="sibTrans" cxnId="{F7B67F58-06AD-4A87-A88B-B8BC2F1D19E0}">
      <dgm:prSet/>
      <dgm:spPr/>
      <dgm:t>
        <a:bodyPr/>
        <a:lstStyle/>
        <a:p>
          <a:endParaRPr lang="en-CA"/>
        </a:p>
      </dgm:t>
    </dgm:pt>
    <dgm:pt modelId="{B10AEF6C-9FE8-4EB5-8A65-9378D8521916}">
      <dgm:prSet custT="1"/>
      <dgm:spPr>
        <a:solidFill>
          <a:srgbClr val="024C57"/>
        </a:solidFill>
      </dgm:spPr>
      <dgm:t>
        <a:bodyPr/>
        <a:lstStyle/>
        <a:p>
          <a:r>
            <a:rPr lang="en-CA" sz="3200" b="0" i="0" dirty="0">
              <a:latin typeface="+mj-lt"/>
              <a:cs typeface="Arial" panose="020B0604020202020204" pitchFamily="34" charset="0"/>
            </a:rPr>
            <a:t>Science</a:t>
          </a:r>
          <a:r>
            <a:rPr lang="en-CA" sz="3200" b="0" i="0" dirty="0">
              <a:latin typeface="Arial" panose="020B0604020202020204" pitchFamily="34" charset="0"/>
              <a:cs typeface="Arial" panose="020B0604020202020204" pitchFamily="34" charset="0"/>
            </a:rPr>
            <a:t> appropriate </a:t>
          </a:r>
          <a:endParaRPr lang="en-CA" sz="3200" b="0" dirty="0">
            <a:latin typeface="Arial" panose="020B0604020202020204" pitchFamily="34" charset="0"/>
            <a:cs typeface="Arial" panose="020B0604020202020204" pitchFamily="34" charset="0"/>
          </a:endParaRPr>
        </a:p>
      </dgm:t>
    </dgm:pt>
    <dgm:pt modelId="{BFC07E48-2118-4B4A-9B22-3D4F88DF929B}" type="parTrans" cxnId="{258D8FAF-4306-456E-A43C-44FCDDC3DF7E}">
      <dgm:prSet/>
      <dgm:spPr/>
      <dgm:t>
        <a:bodyPr/>
        <a:lstStyle/>
        <a:p>
          <a:endParaRPr lang="en-CA"/>
        </a:p>
      </dgm:t>
    </dgm:pt>
    <dgm:pt modelId="{CE31B646-C6BF-4B88-ACCF-2BEF602BFCBD}" type="sibTrans" cxnId="{258D8FAF-4306-456E-A43C-44FCDDC3DF7E}">
      <dgm:prSet/>
      <dgm:spPr/>
      <dgm:t>
        <a:bodyPr/>
        <a:lstStyle/>
        <a:p>
          <a:endParaRPr lang="en-CA"/>
        </a:p>
      </dgm:t>
    </dgm:pt>
    <dgm:pt modelId="{71A67FE7-72C3-47DA-9E89-9DB039B94D85}">
      <dgm:prSet custT="1"/>
      <dgm:spPr>
        <a:solidFill>
          <a:srgbClr val="024C57"/>
        </a:solidFill>
      </dgm:spPr>
      <dgm:t>
        <a:bodyPr/>
        <a:lstStyle/>
        <a:p>
          <a:r>
            <a:rPr lang="en-CA" sz="3200" b="0" i="0" dirty="0">
              <a:latin typeface="+mj-lt"/>
              <a:cs typeface="Arial" panose="020B0604020202020204" pitchFamily="34" charset="0"/>
            </a:rPr>
            <a:t>Transparent</a:t>
          </a:r>
          <a:r>
            <a:rPr lang="en-CA" sz="2700" b="0" i="0" dirty="0">
              <a:latin typeface="Arial" panose="020B0604020202020204" pitchFamily="34" charset="0"/>
              <a:cs typeface="Arial" panose="020B0604020202020204" pitchFamily="34" charset="0"/>
            </a:rPr>
            <a:t> </a:t>
          </a:r>
          <a:endParaRPr lang="en-CA" sz="2700" b="0" dirty="0">
            <a:latin typeface="Arial" panose="020B0604020202020204" pitchFamily="34" charset="0"/>
            <a:cs typeface="Arial" panose="020B0604020202020204" pitchFamily="34" charset="0"/>
          </a:endParaRPr>
        </a:p>
      </dgm:t>
    </dgm:pt>
    <dgm:pt modelId="{16AD08D2-1EC6-42CA-97B4-1042A8CF37B0}" type="parTrans" cxnId="{9694459E-0A2A-48DC-B2FE-D53D4F230E50}">
      <dgm:prSet/>
      <dgm:spPr/>
      <dgm:t>
        <a:bodyPr/>
        <a:lstStyle/>
        <a:p>
          <a:endParaRPr lang="en-CA"/>
        </a:p>
      </dgm:t>
    </dgm:pt>
    <dgm:pt modelId="{CF6A383B-3F38-4AE0-8250-E9BCB5F81C16}" type="sibTrans" cxnId="{9694459E-0A2A-48DC-B2FE-D53D4F230E50}">
      <dgm:prSet/>
      <dgm:spPr/>
      <dgm:t>
        <a:bodyPr/>
        <a:lstStyle/>
        <a:p>
          <a:endParaRPr lang="en-CA"/>
        </a:p>
      </dgm:t>
    </dgm:pt>
    <dgm:pt modelId="{942E30C4-6E4F-4044-93D3-26F2C79FD1F5}">
      <dgm:prSet custT="1"/>
      <dgm:spPr>
        <a:solidFill>
          <a:srgbClr val="024C57"/>
        </a:solidFill>
      </dgm:spPr>
      <dgm:t>
        <a:bodyPr/>
        <a:lstStyle/>
        <a:p>
          <a:r>
            <a:rPr lang="en-CA" sz="3200" b="0" i="0" dirty="0">
              <a:latin typeface="+mj-lt"/>
              <a:cs typeface="Arial" panose="020B0604020202020204" pitchFamily="34" charset="0"/>
            </a:rPr>
            <a:t>Free from Discrimination, Harassment, and Coercion</a:t>
          </a:r>
          <a:endParaRPr lang="en-CA" sz="3200" b="0" dirty="0">
            <a:latin typeface="+mj-lt"/>
            <a:cs typeface="Arial" panose="020B0604020202020204" pitchFamily="34" charset="0"/>
          </a:endParaRPr>
        </a:p>
      </dgm:t>
    </dgm:pt>
    <dgm:pt modelId="{94DFD055-702B-4EE9-BDF3-1C2EF61E493A}" type="parTrans" cxnId="{0C2CD697-1DFE-42BD-B99D-DDAEE70F1265}">
      <dgm:prSet/>
      <dgm:spPr/>
      <dgm:t>
        <a:bodyPr/>
        <a:lstStyle/>
        <a:p>
          <a:endParaRPr lang="en-CA"/>
        </a:p>
      </dgm:t>
    </dgm:pt>
    <dgm:pt modelId="{1AF60979-7B6C-4B95-B9F5-D546C865121D}" type="sibTrans" cxnId="{0C2CD697-1DFE-42BD-B99D-DDAEE70F1265}">
      <dgm:prSet/>
      <dgm:spPr/>
      <dgm:t>
        <a:bodyPr/>
        <a:lstStyle/>
        <a:p>
          <a:endParaRPr lang="en-CA"/>
        </a:p>
      </dgm:t>
    </dgm:pt>
    <dgm:pt modelId="{129B3E17-708B-474A-9C3E-3ACBEFE1CD1D}">
      <dgm:prSet custT="1"/>
      <dgm:spPr>
        <a:solidFill>
          <a:srgbClr val="024C57"/>
        </a:solidFill>
      </dgm:spPr>
      <dgm:t>
        <a:bodyPr/>
        <a:lstStyle/>
        <a:p>
          <a:r>
            <a:rPr lang="en-CA" sz="3200" b="0" i="0" dirty="0">
              <a:latin typeface="+mj-lt"/>
              <a:cs typeface="Arial" panose="020B0604020202020204" pitchFamily="34" charset="0"/>
            </a:rPr>
            <a:t>Collaboration with the research community</a:t>
          </a:r>
          <a:endParaRPr lang="en-CA" sz="3200" b="0" dirty="0">
            <a:latin typeface="+mj-lt"/>
            <a:cs typeface="Arial" panose="020B0604020202020204" pitchFamily="34" charset="0"/>
          </a:endParaRPr>
        </a:p>
      </dgm:t>
    </dgm:pt>
    <dgm:pt modelId="{F12A6350-B318-423F-8435-85EA2957A1E6}" type="parTrans" cxnId="{3014FAF2-54D4-42CC-98A2-483A543A989F}">
      <dgm:prSet/>
      <dgm:spPr/>
      <dgm:t>
        <a:bodyPr/>
        <a:lstStyle/>
        <a:p>
          <a:endParaRPr lang="en-CA"/>
        </a:p>
      </dgm:t>
    </dgm:pt>
    <dgm:pt modelId="{06D71E4F-C7FD-4A79-AD0B-8C991C3BBD97}" type="sibTrans" cxnId="{3014FAF2-54D4-42CC-98A2-483A543A989F}">
      <dgm:prSet/>
      <dgm:spPr/>
      <dgm:t>
        <a:bodyPr/>
        <a:lstStyle/>
        <a:p>
          <a:endParaRPr lang="en-CA"/>
        </a:p>
      </dgm:t>
    </dgm:pt>
    <dgm:pt modelId="{094F4F36-3192-4C37-B159-D242EEB7EFA1}" type="pres">
      <dgm:prSet presAssocID="{7E0B57DF-B848-4520-A423-02AAA595A08D}" presName="diagram" presStyleCnt="0">
        <dgm:presLayoutVars>
          <dgm:dir/>
          <dgm:resizeHandles val="exact"/>
        </dgm:presLayoutVars>
      </dgm:prSet>
      <dgm:spPr/>
    </dgm:pt>
    <dgm:pt modelId="{749C4494-A4BD-4CA1-AE0A-39F1DE54C129}" type="pres">
      <dgm:prSet presAssocID="{CB2DD83D-D162-4270-AD33-05174D411436}" presName="node" presStyleLbl="node1" presStyleIdx="0" presStyleCnt="5">
        <dgm:presLayoutVars>
          <dgm:bulletEnabled val="1"/>
        </dgm:presLayoutVars>
      </dgm:prSet>
      <dgm:spPr/>
    </dgm:pt>
    <dgm:pt modelId="{2C5E88E4-0B2C-4FC6-83AF-DAB5B226F005}" type="pres">
      <dgm:prSet presAssocID="{A145BF52-C7E0-41CF-9F8A-17EC82A59F29}" presName="sibTrans" presStyleCnt="0"/>
      <dgm:spPr/>
    </dgm:pt>
    <dgm:pt modelId="{8857650B-4952-4ABA-847D-644B821650F1}" type="pres">
      <dgm:prSet presAssocID="{B10AEF6C-9FE8-4EB5-8A65-9378D8521916}" presName="node" presStyleLbl="node1" presStyleIdx="1" presStyleCnt="5">
        <dgm:presLayoutVars>
          <dgm:bulletEnabled val="1"/>
        </dgm:presLayoutVars>
      </dgm:prSet>
      <dgm:spPr/>
    </dgm:pt>
    <dgm:pt modelId="{882EEB82-614C-4809-936A-D84ADC5D7B16}" type="pres">
      <dgm:prSet presAssocID="{CE31B646-C6BF-4B88-ACCF-2BEF602BFCBD}" presName="sibTrans" presStyleCnt="0"/>
      <dgm:spPr/>
    </dgm:pt>
    <dgm:pt modelId="{7A586622-0532-4B9C-99F9-EB0270C93CC0}" type="pres">
      <dgm:prSet presAssocID="{71A67FE7-72C3-47DA-9E89-9DB039B94D85}" presName="node" presStyleLbl="node1" presStyleIdx="2" presStyleCnt="5">
        <dgm:presLayoutVars>
          <dgm:bulletEnabled val="1"/>
        </dgm:presLayoutVars>
      </dgm:prSet>
      <dgm:spPr/>
    </dgm:pt>
    <dgm:pt modelId="{9C5FE106-96F8-48A7-A491-2DDB716F64CC}" type="pres">
      <dgm:prSet presAssocID="{CF6A383B-3F38-4AE0-8250-E9BCB5F81C16}" presName="sibTrans" presStyleCnt="0"/>
      <dgm:spPr/>
    </dgm:pt>
    <dgm:pt modelId="{2E132508-FA4A-4409-8B8D-52CCF9CEA0BB}" type="pres">
      <dgm:prSet presAssocID="{942E30C4-6E4F-4044-93D3-26F2C79FD1F5}" presName="node" presStyleLbl="node1" presStyleIdx="3" presStyleCnt="5">
        <dgm:presLayoutVars>
          <dgm:bulletEnabled val="1"/>
        </dgm:presLayoutVars>
      </dgm:prSet>
      <dgm:spPr/>
    </dgm:pt>
    <dgm:pt modelId="{4D990D6F-183C-409E-981D-5535967EB6F1}" type="pres">
      <dgm:prSet presAssocID="{1AF60979-7B6C-4B95-B9F5-D546C865121D}" presName="sibTrans" presStyleCnt="0"/>
      <dgm:spPr/>
    </dgm:pt>
    <dgm:pt modelId="{8246424F-A28F-4126-B8B9-3FAC2A20F86F}" type="pres">
      <dgm:prSet presAssocID="{129B3E17-708B-474A-9C3E-3ACBEFE1CD1D}" presName="node" presStyleLbl="node1" presStyleIdx="4" presStyleCnt="5">
        <dgm:presLayoutVars>
          <dgm:bulletEnabled val="1"/>
        </dgm:presLayoutVars>
      </dgm:prSet>
      <dgm:spPr/>
    </dgm:pt>
  </dgm:ptLst>
  <dgm:cxnLst>
    <dgm:cxn modelId="{4EF6AB0A-9F3E-4F03-BAF8-298D1064D8BE}" type="presOf" srcId="{CB2DD83D-D162-4270-AD33-05174D411436}" destId="{749C4494-A4BD-4CA1-AE0A-39F1DE54C129}" srcOrd="0" destOrd="0" presId="urn:microsoft.com/office/officeart/2005/8/layout/default"/>
    <dgm:cxn modelId="{00BACA0E-F5F1-4529-839D-12879BD3CDE2}" type="presOf" srcId="{942E30C4-6E4F-4044-93D3-26F2C79FD1F5}" destId="{2E132508-FA4A-4409-8B8D-52CCF9CEA0BB}" srcOrd="0" destOrd="0" presId="urn:microsoft.com/office/officeart/2005/8/layout/default"/>
    <dgm:cxn modelId="{CD131C38-8C69-4B85-9799-F92D57BEDD05}" type="presOf" srcId="{7E0B57DF-B848-4520-A423-02AAA595A08D}" destId="{094F4F36-3192-4C37-B159-D242EEB7EFA1}" srcOrd="0" destOrd="0" presId="urn:microsoft.com/office/officeart/2005/8/layout/default"/>
    <dgm:cxn modelId="{F7B67F58-06AD-4A87-A88B-B8BC2F1D19E0}" srcId="{7E0B57DF-B848-4520-A423-02AAA595A08D}" destId="{CB2DD83D-D162-4270-AD33-05174D411436}" srcOrd="0" destOrd="0" parTransId="{FE7AEBB4-B5C3-43F2-91DB-1580B1235901}" sibTransId="{A145BF52-C7E0-41CF-9F8A-17EC82A59F29}"/>
    <dgm:cxn modelId="{0C2CD697-1DFE-42BD-B99D-DDAEE70F1265}" srcId="{7E0B57DF-B848-4520-A423-02AAA595A08D}" destId="{942E30C4-6E4F-4044-93D3-26F2C79FD1F5}" srcOrd="3" destOrd="0" parTransId="{94DFD055-702B-4EE9-BDF3-1C2EF61E493A}" sibTransId="{1AF60979-7B6C-4B95-B9F5-D546C865121D}"/>
    <dgm:cxn modelId="{9694459E-0A2A-48DC-B2FE-D53D4F230E50}" srcId="{7E0B57DF-B848-4520-A423-02AAA595A08D}" destId="{71A67FE7-72C3-47DA-9E89-9DB039B94D85}" srcOrd="2" destOrd="0" parTransId="{16AD08D2-1EC6-42CA-97B4-1042A8CF37B0}" sibTransId="{CF6A383B-3F38-4AE0-8250-E9BCB5F81C16}"/>
    <dgm:cxn modelId="{258D8FAF-4306-456E-A43C-44FCDDC3DF7E}" srcId="{7E0B57DF-B848-4520-A423-02AAA595A08D}" destId="{B10AEF6C-9FE8-4EB5-8A65-9378D8521916}" srcOrd="1" destOrd="0" parTransId="{BFC07E48-2118-4B4A-9B22-3D4F88DF929B}" sibTransId="{CE31B646-C6BF-4B88-ACCF-2BEF602BFCBD}"/>
    <dgm:cxn modelId="{F73286D6-444A-4D4E-AFCB-00C27CC35CEB}" type="presOf" srcId="{B10AEF6C-9FE8-4EB5-8A65-9378D8521916}" destId="{8857650B-4952-4ABA-847D-644B821650F1}" srcOrd="0" destOrd="0" presId="urn:microsoft.com/office/officeart/2005/8/layout/default"/>
    <dgm:cxn modelId="{17D373EA-DF01-4ADD-8033-DF5A00CC36F4}" type="presOf" srcId="{71A67FE7-72C3-47DA-9E89-9DB039B94D85}" destId="{7A586622-0532-4B9C-99F9-EB0270C93CC0}" srcOrd="0" destOrd="0" presId="urn:microsoft.com/office/officeart/2005/8/layout/default"/>
    <dgm:cxn modelId="{3014FAF2-54D4-42CC-98A2-483A543A989F}" srcId="{7E0B57DF-B848-4520-A423-02AAA595A08D}" destId="{129B3E17-708B-474A-9C3E-3ACBEFE1CD1D}" srcOrd="4" destOrd="0" parTransId="{F12A6350-B318-423F-8435-85EA2957A1E6}" sibTransId="{06D71E4F-C7FD-4A79-AD0B-8C991C3BBD97}"/>
    <dgm:cxn modelId="{F5EA7DF5-D650-4098-9A73-C671B46845DC}" type="presOf" srcId="{129B3E17-708B-474A-9C3E-3ACBEFE1CD1D}" destId="{8246424F-A28F-4126-B8B9-3FAC2A20F86F}" srcOrd="0" destOrd="0" presId="urn:microsoft.com/office/officeart/2005/8/layout/default"/>
    <dgm:cxn modelId="{72293F40-8B75-4BF0-919B-FB0E16A00890}" type="presParOf" srcId="{094F4F36-3192-4C37-B159-D242EEB7EFA1}" destId="{749C4494-A4BD-4CA1-AE0A-39F1DE54C129}" srcOrd="0" destOrd="0" presId="urn:microsoft.com/office/officeart/2005/8/layout/default"/>
    <dgm:cxn modelId="{29327DCC-69E3-4534-8D6E-5E0E4890A2F1}" type="presParOf" srcId="{094F4F36-3192-4C37-B159-D242EEB7EFA1}" destId="{2C5E88E4-0B2C-4FC6-83AF-DAB5B226F005}" srcOrd="1" destOrd="0" presId="urn:microsoft.com/office/officeart/2005/8/layout/default"/>
    <dgm:cxn modelId="{FD75363B-5EDD-4FBB-9808-CD8B6ECA57A4}" type="presParOf" srcId="{094F4F36-3192-4C37-B159-D242EEB7EFA1}" destId="{8857650B-4952-4ABA-847D-644B821650F1}" srcOrd="2" destOrd="0" presId="urn:microsoft.com/office/officeart/2005/8/layout/default"/>
    <dgm:cxn modelId="{909CC191-4878-4372-A29F-FE7074253AD5}" type="presParOf" srcId="{094F4F36-3192-4C37-B159-D242EEB7EFA1}" destId="{882EEB82-614C-4809-936A-D84ADC5D7B16}" srcOrd="3" destOrd="0" presId="urn:microsoft.com/office/officeart/2005/8/layout/default"/>
    <dgm:cxn modelId="{D3FF82AA-0AE9-4709-97AA-C504BD864610}" type="presParOf" srcId="{094F4F36-3192-4C37-B159-D242EEB7EFA1}" destId="{7A586622-0532-4B9C-99F9-EB0270C93CC0}" srcOrd="4" destOrd="0" presId="urn:microsoft.com/office/officeart/2005/8/layout/default"/>
    <dgm:cxn modelId="{0425A5EF-A0C6-4448-80E2-038FE3DD73FB}" type="presParOf" srcId="{094F4F36-3192-4C37-B159-D242EEB7EFA1}" destId="{9C5FE106-96F8-48A7-A491-2DDB716F64CC}" srcOrd="5" destOrd="0" presId="urn:microsoft.com/office/officeart/2005/8/layout/default"/>
    <dgm:cxn modelId="{C217C994-F6BC-42D3-91F7-849A7E12DB38}" type="presParOf" srcId="{094F4F36-3192-4C37-B159-D242EEB7EFA1}" destId="{2E132508-FA4A-4409-8B8D-52CCF9CEA0BB}" srcOrd="6" destOrd="0" presId="urn:microsoft.com/office/officeart/2005/8/layout/default"/>
    <dgm:cxn modelId="{48487340-5FCC-445A-9231-BB33A7404F51}" type="presParOf" srcId="{094F4F36-3192-4C37-B159-D242EEB7EFA1}" destId="{4D990D6F-183C-409E-981D-5535967EB6F1}" srcOrd="7" destOrd="0" presId="urn:microsoft.com/office/officeart/2005/8/layout/default"/>
    <dgm:cxn modelId="{40E14252-1CB6-49B9-8C1B-9AC46CF271FD}" type="presParOf" srcId="{094F4F36-3192-4C37-B159-D242EEB7EFA1}" destId="{8246424F-A28F-4126-B8B9-3FAC2A20F86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C4494-A4BD-4CA1-AE0A-39F1DE54C129}">
      <dsp:nvSpPr>
        <dsp:cNvPr id="0" name=""/>
        <dsp:cNvSpPr/>
      </dsp:nvSpPr>
      <dsp:spPr>
        <a:xfrm>
          <a:off x="0" y="269837"/>
          <a:ext cx="3469348" cy="2081608"/>
        </a:xfrm>
        <a:prstGeom prst="rect">
          <a:avLst/>
        </a:prstGeom>
        <a:solidFill>
          <a:srgbClr val="024C57"/>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b="0" i="0" kern="1200" dirty="0">
              <a:latin typeface="+mj-lt"/>
              <a:cs typeface="Arial" panose="020B0604020202020204" pitchFamily="34" charset="0"/>
            </a:rPr>
            <a:t>Risk-targeted</a:t>
          </a:r>
          <a:r>
            <a:rPr lang="en-CA" sz="2700" b="0" i="0" u="sng" kern="1200" dirty="0">
              <a:latin typeface="+mj-lt"/>
              <a:cs typeface="Arial" panose="020B0604020202020204" pitchFamily="34" charset="0"/>
            </a:rPr>
            <a:t> </a:t>
          </a:r>
          <a:endParaRPr lang="en-CA" sz="2700" b="0" kern="1200" dirty="0">
            <a:latin typeface="+mj-lt"/>
            <a:cs typeface="Arial" panose="020B0604020202020204" pitchFamily="34" charset="0"/>
          </a:endParaRPr>
        </a:p>
      </dsp:txBody>
      <dsp:txXfrm>
        <a:off x="0" y="269837"/>
        <a:ext cx="3469348" cy="2081608"/>
      </dsp:txXfrm>
    </dsp:sp>
    <dsp:sp modelId="{8857650B-4952-4ABA-847D-644B821650F1}">
      <dsp:nvSpPr>
        <dsp:cNvPr id="0" name=""/>
        <dsp:cNvSpPr/>
      </dsp:nvSpPr>
      <dsp:spPr>
        <a:xfrm>
          <a:off x="3816282" y="269837"/>
          <a:ext cx="3469348" cy="2081608"/>
        </a:xfrm>
        <a:prstGeom prst="rect">
          <a:avLst/>
        </a:prstGeom>
        <a:solidFill>
          <a:srgbClr val="024C57"/>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b="0" i="0" kern="1200" dirty="0">
              <a:latin typeface="+mj-lt"/>
              <a:cs typeface="Arial" panose="020B0604020202020204" pitchFamily="34" charset="0"/>
            </a:rPr>
            <a:t>Science</a:t>
          </a:r>
          <a:r>
            <a:rPr lang="en-CA" sz="3200" b="0" i="0" kern="1200" dirty="0">
              <a:latin typeface="Arial" panose="020B0604020202020204" pitchFamily="34" charset="0"/>
              <a:cs typeface="Arial" panose="020B0604020202020204" pitchFamily="34" charset="0"/>
            </a:rPr>
            <a:t> appropriate </a:t>
          </a:r>
          <a:endParaRPr lang="en-CA" sz="3200" b="0" kern="1200" dirty="0">
            <a:latin typeface="Arial" panose="020B0604020202020204" pitchFamily="34" charset="0"/>
            <a:cs typeface="Arial" panose="020B0604020202020204" pitchFamily="34" charset="0"/>
          </a:endParaRPr>
        </a:p>
      </dsp:txBody>
      <dsp:txXfrm>
        <a:off x="3816282" y="269837"/>
        <a:ext cx="3469348" cy="2081608"/>
      </dsp:txXfrm>
    </dsp:sp>
    <dsp:sp modelId="{7A586622-0532-4B9C-99F9-EB0270C93CC0}">
      <dsp:nvSpPr>
        <dsp:cNvPr id="0" name=""/>
        <dsp:cNvSpPr/>
      </dsp:nvSpPr>
      <dsp:spPr>
        <a:xfrm>
          <a:off x="7632565" y="269837"/>
          <a:ext cx="3469348" cy="2081608"/>
        </a:xfrm>
        <a:prstGeom prst="rect">
          <a:avLst/>
        </a:prstGeom>
        <a:solidFill>
          <a:srgbClr val="024C57"/>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b="0" i="0" kern="1200" dirty="0">
              <a:latin typeface="+mj-lt"/>
              <a:cs typeface="Arial" panose="020B0604020202020204" pitchFamily="34" charset="0"/>
            </a:rPr>
            <a:t>Transparent</a:t>
          </a:r>
          <a:r>
            <a:rPr lang="en-CA" sz="2700" b="0" i="0" kern="1200" dirty="0">
              <a:latin typeface="Arial" panose="020B0604020202020204" pitchFamily="34" charset="0"/>
              <a:cs typeface="Arial" panose="020B0604020202020204" pitchFamily="34" charset="0"/>
            </a:rPr>
            <a:t> </a:t>
          </a:r>
          <a:endParaRPr lang="en-CA" sz="2700" b="0" kern="1200" dirty="0">
            <a:latin typeface="Arial" panose="020B0604020202020204" pitchFamily="34" charset="0"/>
            <a:cs typeface="Arial" panose="020B0604020202020204" pitchFamily="34" charset="0"/>
          </a:endParaRPr>
        </a:p>
      </dsp:txBody>
      <dsp:txXfrm>
        <a:off x="7632565" y="269837"/>
        <a:ext cx="3469348" cy="2081608"/>
      </dsp:txXfrm>
    </dsp:sp>
    <dsp:sp modelId="{2E132508-FA4A-4409-8B8D-52CCF9CEA0BB}">
      <dsp:nvSpPr>
        <dsp:cNvPr id="0" name=""/>
        <dsp:cNvSpPr/>
      </dsp:nvSpPr>
      <dsp:spPr>
        <a:xfrm>
          <a:off x="1908141" y="2698381"/>
          <a:ext cx="3469348" cy="2081608"/>
        </a:xfrm>
        <a:prstGeom prst="rect">
          <a:avLst/>
        </a:prstGeom>
        <a:solidFill>
          <a:srgbClr val="024C57"/>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b="0" i="0" kern="1200" dirty="0">
              <a:latin typeface="+mj-lt"/>
              <a:cs typeface="Arial" panose="020B0604020202020204" pitchFamily="34" charset="0"/>
            </a:rPr>
            <a:t>Free from Discrimination, Harassment, and Coercion</a:t>
          </a:r>
          <a:endParaRPr lang="en-CA" sz="3200" b="0" kern="1200" dirty="0">
            <a:latin typeface="+mj-lt"/>
            <a:cs typeface="Arial" panose="020B0604020202020204" pitchFamily="34" charset="0"/>
          </a:endParaRPr>
        </a:p>
      </dsp:txBody>
      <dsp:txXfrm>
        <a:off x="1908141" y="2698381"/>
        <a:ext cx="3469348" cy="2081608"/>
      </dsp:txXfrm>
    </dsp:sp>
    <dsp:sp modelId="{8246424F-A28F-4126-B8B9-3FAC2A20F86F}">
      <dsp:nvSpPr>
        <dsp:cNvPr id="0" name=""/>
        <dsp:cNvSpPr/>
      </dsp:nvSpPr>
      <dsp:spPr>
        <a:xfrm>
          <a:off x="5724424" y="2698381"/>
          <a:ext cx="3469348" cy="2081608"/>
        </a:xfrm>
        <a:prstGeom prst="rect">
          <a:avLst/>
        </a:prstGeom>
        <a:solidFill>
          <a:srgbClr val="024C57"/>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b="0" i="0" kern="1200" dirty="0">
              <a:latin typeface="+mj-lt"/>
              <a:cs typeface="Arial" panose="020B0604020202020204" pitchFamily="34" charset="0"/>
            </a:rPr>
            <a:t>Collaboration with the research community</a:t>
          </a:r>
          <a:endParaRPr lang="en-CA" sz="3200" b="0" kern="1200" dirty="0">
            <a:latin typeface="+mj-lt"/>
            <a:cs typeface="Arial" panose="020B0604020202020204" pitchFamily="34" charset="0"/>
          </a:endParaRPr>
        </a:p>
      </dsp:txBody>
      <dsp:txXfrm>
        <a:off x="5724424" y="2698381"/>
        <a:ext cx="3469348" cy="20816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F92BB-9ADF-4E7A-80BD-4D9A6A359CB6}" type="datetimeFigureOut">
              <a:rPr lang="en-CA" smtClean="0"/>
              <a:t>2024-01-19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F0021-2D63-4F3B-8E48-6AA52179B522}" type="slidenum">
              <a:rPr lang="en-CA" smtClean="0"/>
              <a:t>‹#›</a:t>
            </a:fld>
            <a:endParaRPr lang="en-CA"/>
          </a:p>
        </p:txBody>
      </p:sp>
    </p:spTree>
    <p:extLst>
      <p:ext uri="{BB962C8B-B14F-4D97-AF65-F5344CB8AC3E}">
        <p14:creationId xmlns:p14="http://schemas.microsoft.com/office/powerpoint/2010/main" val="2776085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6F0021-2D63-4F3B-8E48-6AA52179B522}" type="slidenum">
              <a:rPr lang="en-CA" smtClean="0"/>
              <a:t>3</a:t>
            </a:fld>
            <a:endParaRPr lang="en-CA"/>
          </a:p>
        </p:txBody>
      </p:sp>
    </p:spTree>
    <p:extLst>
      <p:ext uri="{BB962C8B-B14F-4D97-AF65-F5344CB8AC3E}">
        <p14:creationId xmlns:p14="http://schemas.microsoft.com/office/powerpoint/2010/main" val="405226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6F0021-2D63-4F3B-8E48-6AA52179B522}" type="slidenum">
              <a:rPr lang="en-CA" smtClean="0"/>
              <a:t>4</a:t>
            </a:fld>
            <a:endParaRPr lang="en-CA"/>
          </a:p>
        </p:txBody>
      </p:sp>
    </p:spTree>
    <p:extLst>
      <p:ext uri="{BB962C8B-B14F-4D97-AF65-F5344CB8AC3E}">
        <p14:creationId xmlns:p14="http://schemas.microsoft.com/office/powerpoint/2010/main" val="119374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6F0021-2D63-4F3B-8E48-6AA52179B522}" type="slidenum">
              <a:rPr lang="en-CA" smtClean="0"/>
              <a:t>6</a:t>
            </a:fld>
            <a:endParaRPr lang="en-CA"/>
          </a:p>
        </p:txBody>
      </p:sp>
    </p:spTree>
    <p:extLst>
      <p:ext uri="{BB962C8B-B14F-4D97-AF65-F5344CB8AC3E}">
        <p14:creationId xmlns:p14="http://schemas.microsoft.com/office/powerpoint/2010/main" val="411010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6414A-BA14-4DDA-AFF4-139240F35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78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buClr>
                <a:schemeClr val="bg1"/>
              </a:buClr>
              <a:buSzPct val="80000"/>
              <a:buNone/>
              <a:defRPr/>
            </a:pPr>
            <a:endParaRPr lang="en-CA" dirty="0"/>
          </a:p>
        </p:txBody>
      </p:sp>
      <p:sp>
        <p:nvSpPr>
          <p:cNvPr id="4" name="Slide Number Placeholder 3"/>
          <p:cNvSpPr>
            <a:spLocks noGrp="1"/>
          </p:cNvSpPr>
          <p:nvPr>
            <p:ph type="sldNum" sz="quarter" idx="5"/>
          </p:nvPr>
        </p:nvSpPr>
        <p:spPr/>
        <p:txBody>
          <a:bodyPr/>
          <a:lstStyle/>
          <a:p>
            <a:fld id="{58B6414A-BA14-4DDA-AFF4-139240F35821}" type="slidenum">
              <a:rPr lang="en-US" altLang="en-US" smtClean="0"/>
              <a:pPr/>
              <a:t>8</a:t>
            </a:fld>
            <a:endParaRPr lang="en-US" altLang="en-US" dirty="0"/>
          </a:p>
        </p:txBody>
      </p:sp>
    </p:spTree>
    <p:extLst>
      <p:ext uri="{BB962C8B-B14F-4D97-AF65-F5344CB8AC3E}">
        <p14:creationId xmlns:p14="http://schemas.microsoft.com/office/powerpoint/2010/main" val="279304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8B6414A-BA14-4DDA-AFF4-139240F35821}" type="slidenum">
              <a:rPr lang="en-US" altLang="en-US" smtClean="0"/>
              <a:pPr/>
              <a:t>9</a:t>
            </a:fld>
            <a:endParaRPr lang="en-US" altLang="en-US" dirty="0"/>
          </a:p>
        </p:txBody>
      </p:sp>
    </p:spTree>
    <p:extLst>
      <p:ext uri="{BB962C8B-B14F-4D97-AF65-F5344CB8AC3E}">
        <p14:creationId xmlns:p14="http://schemas.microsoft.com/office/powerpoint/2010/main" val="3116046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6F0021-2D63-4F3B-8E48-6AA52179B522}" type="slidenum">
              <a:rPr lang="en-CA" smtClean="0"/>
              <a:t>10</a:t>
            </a:fld>
            <a:endParaRPr lang="en-CA"/>
          </a:p>
        </p:txBody>
      </p:sp>
    </p:spTree>
    <p:extLst>
      <p:ext uri="{BB962C8B-B14F-4D97-AF65-F5344CB8AC3E}">
        <p14:creationId xmlns:p14="http://schemas.microsoft.com/office/powerpoint/2010/main" val="305064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20BA-4448-4C55-AC67-179A2CDBC4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DD4439B-F25E-4E9F-A018-ECC1D3130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F0378BB-3A68-4AD7-BDE3-0A11EC9E97CC}"/>
              </a:ext>
            </a:extLst>
          </p:cNvPr>
          <p:cNvSpPr>
            <a:spLocks noGrp="1"/>
          </p:cNvSpPr>
          <p:nvPr>
            <p:ph type="dt" sz="half" idx="10"/>
          </p:nvPr>
        </p:nvSpPr>
        <p:spPr/>
        <p:txBody>
          <a:bodyPr/>
          <a:lstStyle/>
          <a:p>
            <a:fld id="{6BD7F9C2-8213-4CF7-AB10-1ADC60864AE9}" type="datetimeFigureOut">
              <a:rPr lang="en-CA" smtClean="0"/>
              <a:t>2024-01-19</a:t>
            </a:fld>
            <a:endParaRPr lang="en-CA"/>
          </a:p>
        </p:txBody>
      </p:sp>
      <p:sp>
        <p:nvSpPr>
          <p:cNvPr id="5" name="Footer Placeholder 4">
            <a:extLst>
              <a:ext uri="{FF2B5EF4-FFF2-40B4-BE49-F238E27FC236}">
                <a16:creationId xmlns:a16="http://schemas.microsoft.com/office/drawing/2014/main" id="{63F1A949-9D5E-4800-8B3C-51F8FCC7B6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3C79E71-B55E-4E66-BE85-61E1F565DDFA}"/>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207411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2595-C76F-495C-B0BD-96D3E9E4887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5C693D1-60E2-430C-9949-FCEDC4B63D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16A893-C35A-45E9-9B69-09904D03C7CF}"/>
              </a:ext>
            </a:extLst>
          </p:cNvPr>
          <p:cNvSpPr>
            <a:spLocks noGrp="1"/>
          </p:cNvSpPr>
          <p:nvPr>
            <p:ph type="dt" sz="half" idx="10"/>
          </p:nvPr>
        </p:nvSpPr>
        <p:spPr/>
        <p:txBody>
          <a:bodyPr/>
          <a:lstStyle/>
          <a:p>
            <a:fld id="{6BD7F9C2-8213-4CF7-AB10-1ADC60864AE9}" type="datetimeFigureOut">
              <a:rPr lang="en-CA" smtClean="0"/>
              <a:t>2024-01-19</a:t>
            </a:fld>
            <a:endParaRPr lang="en-CA"/>
          </a:p>
        </p:txBody>
      </p:sp>
      <p:sp>
        <p:nvSpPr>
          <p:cNvPr id="5" name="Footer Placeholder 4">
            <a:extLst>
              <a:ext uri="{FF2B5EF4-FFF2-40B4-BE49-F238E27FC236}">
                <a16:creationId xmlns:a16="http://schemas.microsoft.com/office/drawing/2014/main" id="{100C7B21-1B9B-46DE-8226-4BF3F689EC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5B498BB-0040-42C9-B494-BB6039F5B13C}"/>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425473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A59FD1-E82A-4DE2-93AE-3C31048675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E587250-F783-4FE1-9AE1-D2B8985684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D6DA2EC-1EA1-475A-84E1-F030133FACD3}"/>
              </a:ext>
            </a:extLst>
          </p:cNvPr>
          <p:cNvSpPr>
            <a:spLocks noGrp="1"/>
          </p:cNvSpPr>
          <p:nvPr>
            <p:ph type="dt" sz="half" idx="10"/>
          </p:nvPr>
        </p:nvSpPr>
        <p:spPr/>
        <p:txBody>
          <a:bodyPr/>
          <a:lstStyle/>
          <a:p>
            <a:fld id="{6BD7F9C2-8213-4CF7-AB10-1ADC60864AE9}" type="datetimeFigureOut">
              <a:rPr lang="en-CA" smtClean="0"/>
              <a:t>2024-01-19</a:t>
            </a:fld>
            <a:endParaRPr lang="en-CA"/>
          </a:p>
        </p:txBody>
      </p:sp>
      <p:sp>
        <p:nvSpPr>
          <p:cNvPr id="5" name="Footer Placeholder 4">
            <a:extLst>
              <a:ext uri="{FF2B5EF4-FFF2-40B4-BE49-F238E27FC236}">
                <a16:creationId xmlns:a16="http://schemas.microsoft.com/office/drawing/2014/main" id="{A1478354-1C66-4F2C-8203-4C5BE4C9D9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9BF0512-0EF6-4914-BEF2-4B4D684F91B0}"/>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1218877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half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9912C1-F5F4-9345-ACFB-590239686EE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41714" y="2398843"/>
            <a:ext cx="4994441" cy="1675069"/>
          </a:xfrm>
        </p:spPr>
        <p:txBody>
          <a:bodyPr>
            <a:noAutofit/>
          </a:bodyPr>
          <a:lstStyle>
            <a:lvl1pPr algn="l">
              <a:lnSpc>
                <a:spcPts val="3500"/>
              </a:lnSpc>
              <a:defRPr sz="3600" b="0" i="0">
                <a:solidFill>
                  <a:schemeClr val="bg1"/>
                </a:solidFill>
                <a:latin typeface="Trebuchet MS Regular"/>
                <a:ea typeface="Verdana" panose="020B060403050404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062352" y="2426331"/>
            <a:ext cx="5179104" cy="1647583"/>
          </a:xfrm>
          <a:prstGeom prst="rect">
            <a:avLst/>
          </a:prstGeom>
        </p:spPr>
        <p:txBody>
          <a:bodyPr anchor="b">
            <a:normAutofit/>
          </a:bodyPr>
          <a:lstStyle>
            <a:lvl1pPr marL="0" indent="0" algn="l">
              <a:buNone/>
              <a:defRPr sz="2400" b="0" i="0" baseline="0">
                <a:solidFill>
                  <a:schemeClr val="bg1"/>
                </a:solidFill>
                <a:latin typeface="Trebuchet MS Regular"/>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5" name="Straight Connector 4">
            <a:extLst>
              <a:ext uri="{FF2B5EF4-FFF2-40B4-BE49-F238E27FC236}">
                <a16:creationId xmlns:a16="http://schemas.microsoft.com/office/drawing/2014/main" id="{8728433E-FE92-9F41-86A5-A2FCED009625}"/>
              </a:ext>
            </a:extLst>
          </p:cNvPr>
          <p:cNvCxnSpPr/>
          <p:nvPr userDrawn="1"/>
        </p:nvCxnSpPr>
        <p:spPr>
          <a:xfrm>
            <a:off x="816140" y="2527611"/>
            <a:ext cx="0" cy="154630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5515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half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9912C1-F5F4-9345-ACFB-590239686EE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41714" y="2398843"/>
            <a:ext cx="4994441" cy="1675069"/>
          </a:xfrm>
        </p:spPr>
        <p:txBody>
          <a:bodyPr>
            <a:noAutofit/>
          </a:bodyPr>
          <a:lstStyle>
            <a:lvl1pPr algn="l">
              <a:lnSpc>
                <a:spcPts val="3500"/>
              </a:lnSpc>
              <a:defRPr sz="3600" b="0" i="0">
                <a:solidFill>
                  <a:schemeClr val="bg1"/>
                </a:solidFill>
                <a:latin typeface="Trebuchet MS Regular"/>
                <a:ea typeface="Verdana" panose="020B0604030504040204" pitchFamily="34" charset="0"/>
                <a:cs typeface="Arial" panose="020B0604020202020204" pitchFamily="34" charset="0"/>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8728433E-FE92-9F41-86A5-A2FCED009625}"/>
              </a:ext>
            </a:extLst>
          </p:cNvPr>
          <p:cNvCxnSpPr/>
          <p:nvPr userDrawn="1"/>
        </p:nvCxnSpPr>
        <p:spPr>
          <a:xfrm>
            <a:off x="816140" y="2527611"/>
            <a:ext cx="0" cy="154630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818919D-6ACD-DD4E-BC34-DD3395EC22CF}"/>
              </a:ext>
            </a:extLst>
          </p:cNvPr>
          <p:cNvCxnSpPr/>
          <p:nvPr userDrawn="1"/>
        </p:nvCxnSpPr>
        <p:spPr>
          <a:xfrm>
            <a:off x="5936780" y="2527611"/>
            <a:ext cx="0" cy="154630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686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3A863B-65FA-8C47-B4BF-5C0E6E59EBE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018" y="11314"/>
            <a:ext cx="12171889" cy="6846687"/>
          </a:xfrm>
          <a:prstGeom prst="rect">
            <a:avLst/>
          </a:prstGeom>
        </p:spPr>
      </p:pic>
      <p:sp>
        <p:nvSpPr>
          <p:cNvPr id="2" name="Title 1"/>
          <p:cNvSpPr>
            <a:spLocks noGrp="1"/>
          </p:cNvSpPr>
          <p:nvPr>
            <p:ph type="title"/>
          </p:nvPr>
        </p:nvSpPr>
        <p:spPr/>
        <p:txBody>
          <a:bodyPr>
            <a:normAutofit/>
          </a:bodyPr>
          <a:lstStyle>
            <a:lvl1pPr algn="l">
              <a:defRPr sz="3600" b="0" i="0">
                <a:solidFill>
                  <a:srgbClr val="1B4954"/>
                </a:solidFill>
                <a:latin typeface="Trebuchet MS Regular"/>
                <a:cs typeface="Arial" panose="020B0604020202020204" pitchFamily="34" charset="0"/>
              </a:defRPr>
            </a:lvl1pPr>
          </a:lstStyle>
          <a:p>
            <a:r>
              <a:rPr lang="en-US" altLang="en-US"/>
              <a:t>Click to edit Master title style</a:t>
            </a:r>
            <a:endParaRPr lang="en-US" dirty="0"/>
          </a:p>
        </p:txBody>
      </p:sp>
      <p:sp>
        <p:nvSpPr>
          <p:cNvPr id="3" name="Content Placeholder 2"/>
          <p:cNvSpPr>
            <a:spLocks noGrp="1"/>
          </p:cNvSpPr>
          <p:nvPr>
            <p:ph idx="1"/>
          </p:nvPr>
        </p:nvSpPr>
        <p:spPr>
          <a:xfrm>
            <a:off x="609600" y="1436689"/>
            <a:ext cx="10972800" cy="4689475"/>
          </a:xfrm>
          <a:prstGeom prst="rect">
            <a:avLst/>
          </a:prstGeom>
        </p:spPr>
        <p:txBody>
          <a:bodyPr/>
          <a:lstStyle>
            <a:lvl1pPr marL="342900" indent="-342900">
              <a:buClr>
                <a:srgbClr val="1B4954"/>
              </a:buClr>
              <a:buFont typeface="Arial" panose="020B0604020202020204" pitchFamily="34" charset="0"/>
              <a:buChar char="•"/>
              <a:defRPr sz="2400" b="0" i="0">
                <a:solidFill>
                  <a:srgbClr val="595959"/>
                </a:solidFill>
                <a:latin typeface="Trebuchet MS Regular"/>
                <a:cs typeface="Arial" panose="020B0604020202020204" pitchFamily="34" charset="0"/>
              </a:defRPr>
            </a:lvl1pPr>
            <a:lvl2pPr marL="800100" indent="-342900">
              <a:buClr>
                <a:srgbClr val="1B4954"/>
              </a:buClr>
              <a:buFont typeface="Arial" panose="020B0604020202020204" pitchFamily="34" charset="0"/>
              <a:buChar char="•"/>
              <a:defRPr sz="2000" b="0" i="0">
                <a:solidFill>
                  <a:srgbClr val="595959"/>
                </a:solidFill>
                <a:latin typeface="Trebuchet MS Regular"/>
                <a:cs typeface="Arial" panose="020B0604020202020204" pitchFamily="34" charset="0"/>
              </a:defRPr>
            </a:lvl2pPr>
            <a:lvl3pPr marL="1200150" indent="-285750">
              <a:buClr>
                <a:srgbClr val="1B4954"/>
              </a:buClr>
              <a:buFont typeface="Arial" panose="020B0604020202020204" pitchFamily="34" charset="0"/>
              <a:buChar char="•"/>
              <a:defRPr sz="1800" b="0" i="0">
                <a:solidFill>
                  <a:srgbClr val="595959"/>
                </a:solidFill>
                <a:latin typeface="Trebuchet MS Regular"/>
                <a:cs typeface="Arial" panose="020B0604020202020204" pitchFamily="34" charset="0"/>
              </a:defRPr>
            </a:lvl3pPr>
            <a:lvl4pPr marL="1657350" indent="-285750">
              <a:buClr>
                <a:srgbClr val="1B4954"/>
              </a:buClr>
              <a:buFont typeface="Arial" panose="020B0604020202020204" pitchFamily="34" charset="0"/>
              <a:buChar char="•"/>
              <a:defRPr sz="1600" b="0" i="0">
                <a:solidFill>
                  <a:srgbClr val="595959"/>
                </a:solidFill>
                <a:latin typeface="Trebuchet MS Regular"/>
                <a:cs typeface="Arial" panose="020B0604020202020204" pitchFamily="34" charset="0"/>
              </a:defRPr>
            </a:lvl4pPr>
            <a:lvl5pPr marL="2114550" indent="-285750">
              <a:buClr>
                <a:srgbClr val="1B4954"/>
              </a:buClr>
              <a:buFont typeface="Arial" panose="020B0604020202020204" pitchFamily="34" charset="0"/>
              <a:buChar char="•"/>
              <a:defRPr sz="1400" b="0" i="0">
                <a:solidFill>
                  <a:srgbClr val="595959"/>
                </a:solidFill>
                <a:latin typeface="Trebuchet MS Regular"/>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10537229" y="6481831"/>
            <a:ext cx="1310217" cy="365125"/>
          </a:xfrm>
        </p:spPr>
        <p:txBody>
          <a:bodyPr/>
          <a:lstStyle>
            <a:lvl1pPr algn="r">
              <a:defRPr b="0" i="0">
                <a:solidFill>
                  <a:schemeClr val="bg1"/>
                </a:solidFill>
              </a:defRPr>
            </a:lvl1pPr>
          </a:lstStyle>
          <a:p>
            <a:fld id="{78075564-AF6E-40FC-905A-F6C5E8D29614}" type="slidenum">
              <a:rPr lang="en-US" altLang="en-US" smtClean="0"/>
              <a:pPr/>
              <a:t>‹#›</a:t>
            </a:fld>
            <a:endParaRPr lang="en-US" altLang="en-US" dirty="0"/>
          </a:p>
        </p:txBody>
      </p:sp>
    </p:spTree>
    <p:extLst>
      <p:ext uri="{BB962C8B-B14F-4D97-AF65-F5344CB8AC3E}">
        <p14:creationId xmlns:p14="http://schemas.microsoft.com/office/powerpoint/2010/main" val="2942926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A97C5C-561C-1041-B7CE-18A14CBF77C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 y="15850"/>
            <a:ext cx="12191997" cy="6842151"/>
          </a:xfrm>
          <a:prstGeom prst="rect">
            <a:avLst/>
          </a:prstGeom>
        </p:spPr>
      </p:pic>
      <p:sp>
        <p:nvSpPr>
          <p:cNvPr id="2" name="Title 1"/>
          <p:cNvSpPr>
            <a:spLocks noGrp="1"/>
          </p:cNvSpPr>
          <p:nvPr>
            <p:ph type="title"/>
          </p:nvPr>
        </p:nvSpPr>
        <p:spPr/>
        <p:txBody>
          <a:bodyPr>
            <a:normAutofit/>
          </a:bodyPr>
          <a:lstStyle>
            <a:lvl1pPr algn="l">
              <a:defRPr sz="3600" b="0" i="0">
                <a:solidFill>
                  <a:srgbClr val="1B4954"/>
                </a:solidFill>
                <a:latin typeface="Trebuchet MS Regular"/>
                <a:cs typeface="Arial" panose="020B0604020202020204" pitchFamily="34" charset="0"/>
              </a:defRPr>
            </a:lvl1pPr>
          </a:lstStyle>
          <a:p>
            <a:r>
              <a:rPr lang="en-US" altLang="en-US"/>
              <a:t>Click to edit Master title style</a:t>
            </a:r>
            <a:endParaRPr lang="en-US" dirty="0"/>
          </a:p>
        </p:txBody>
      </p:sp>
      <p:sp>
        <p:nvSpPr>
          <p:cNvPr id="3" name="Content Placeholder 2"/>
          <p:cNvSpPr>
            <a:spLocks noGrp="1"/>
          </p:cNvSpPr>
          <p:nvPr>
            <p:ph idx="1"/>
          </p:nvPr>
        </p:nvSpPr>
        <p:spPr>
          <a:xfrm>
            <a:off x="609600" y="1436689"/>
            <a:ext cx="10972800" cy="4689475"/>
          </a:xfrm>
          <a:prstGeom prst="rect">
            <a:avLst/>
          </a:prstGeom>
        </p:spPr>
        <p:txBody>
          <a:bodyPr/>
          <a:lstStyle>
            <a:lvl1pPr marL="342900" indent="-342900">
              <a:buClr>
                <a:srgbClr val="1B4954"/>
              </a:buClr>
              <a:buFont typeface="Arial" panose="020B0604020202020204" pitchFamily="34" charset="0"/>
              <a:buChar char="•"/>
              <a:defRPr sz="2400" b="0" i="0">
                <a:solidFill>
                  <a:schemeClr val="tx1"/>
                </a:solidFill>
                <a:latin typeface="Trebuchet MS Regular"/>
                <a:cs typeface="Arial" panose="020B0604020202020204" pitchFamily="34" charset="0"/>
              </a:defRPr>
            </a:lvl1pPr>
            <a:lvl2pPr marL="800100" indent="-342900">
              <a:buClr>
                <a:srgbClr val="1B4954"/>
              </a:buClr>
              <a:buFont typeface="Arial" panose="020B0604020202020204" pitchFamily="34" charset="0"/>
              <a:buChar char="•"/>
              <a:defRPr sz="2000" b="0" i="0">
                <a:solidFill>
                  <a:schemeClr val="tx1"/>
                </a:solidFill>
                <a:latin typeface="Trebuchet MS Regular"/>
                <a:cs typeface="Arial" panose="020B0604020202020204" pitchFamily="34" charset="0"/>
              </a:defRPr>
            </a:lvl2pPr>
            <a:lvl3pPr marL="1200150" indent="-285750">
              <a:buClr>
                <a:srgbClr val="1B4954"/>
              </a:buClr>
              <a:buFont typeface="Arial" panose="020B0604020202020204" pitchFamily="34" charset="0"/>
              <a:buChar char="•"/>
              <a:defRPr sz="1800" b="0" i="0">
                <a:solidFill>
                  <a:schemeClr val="tx1"/>
                </a:solidFill>
                <a:latin typeface="Trebuchet MS Regular"/>
                <a:cs typeface="Arial" panose="020B0604020202020204" pitchFamily="34" charset="0"/>
              </a:defRPr>
            </a:lvl3pPr>
            <a:lvl4pPr marL="1657350" indent="-285750">
              <a:buClr>
                <a:srgbClr val="1B4954"/>
              </a:buClr>
              <a:buFont typeface="Arial" panose="020B0604020202020204" pitchFamily="34" charset="0"/>
              <a:buChar char="•"/>
              <a:defRPr sz="1600" b="0" i="0">
                <a:solidFill>
                  <a:schemeClr val="tx1"/>
                </a:solidFill>
                <a:latin typeface="Trebuchet MS Regular"/>
                <a:cs typeface="Arial" panose="020B0604020202020204" pitchFamily="34" charset="0"/>
              </a:defRPr>
            </a:lvl4pPr>
            <a:lvl5pPr marL="2114550" indent="-285750">
              <a:buClr>
                <a:srgbClr val="1B4954"/>
              </a:buClr>
              <a:buFont typeface="Arial" panose="020B0604020202020204" pitchFamily="34" charset="0"/>
              <a:buChar char="•"/>
              <a:defRPr sz="1400" b="0" i="0">
                <a:solidFill>
                  <a:schemeClr val="tx1"/>
                </a:solidFill>
                <a:latin typeface="Trebuchet MS Regular"/>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9051F39-4ABD-F84D-AD6C-39BB28EF8E76}"/>
              </a:ext>
            </a:extLst>
          </p:cNvPr>
          <p:cNvSpPr>
            <a:spLocks noGrp="1"/>
          </p:cNvSpPr>
          <p:nvPr>
            <p:ph type="sldNum" sz="quarter" idx="10"/>
          </p:nvPr>
        </p:nvSpPr>
        <p:spPr>
          <a:xfrm>
            <a:off x="609602" y="6016530"/>
            <a:ext cx="1310217" cy="365125"/>
          </a:xfrm>
        </p:spPr>
        <p:txBody>
          <a:bodyPr/>
          <a:lstStyle>
            <a:lvl1pPr>
              <a:defRPr b="0" i="0">
                <a:solidFill>
                  <a:srgbClr val="1B4954"/>
                </a:solidFill>
              </a:defRPr>
            </a:lvl1pPr>
          </a:lstStyle>
          <a:p>
            <a:fld id="{78075564-AF6E-40FC-905A-F6C5E8D29614}" type="slidenum">
              <a:rPr lang="en-US" altLang="en-US" smtClean="0"/>
              <a:pPr/>
              <a:t>‹#›</a:t>
            </a:fld>
            <a:endParaRPr lang="en-US" altLang="en-US" dirty="0"/>
          </a:p>
        </p:txBody>
      </p:sp>
    </p:spTree>
    <p:extLst>
      <p:ext uri="{BB962C8B-B14F-4D97-AF65-F5344CB8AC3E}">
        <p14:creationId xmlns:p14="http://schemas.microsoft.com/office/powerpoint/2010/main" val="3200585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full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488479-7835-DA49-AD20-3A1819D4FD3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35" y="7926"/>
            <a:ext cx="12163823" cy="6842151"/>
          </a:xfrm>
          <a:prstGeom prst="rect">
            <a:avLst/>
          </a:prstGeom>
        </p:spPr>
      </p:pic>
      <p:sp>
        <p:nvSpPr>
          <p:cNvPr id="3" name="Subtitle 2"/>
          <p:cNvSpPr>
            <a:spLocks noGrp="1"/>
          </p:cNvSpPr>
          <p:nvPr>
            <p:ph type="subTitle" idx="1"/>
          </p:nvPr>
        </p:nvSpPr>
        <p:spPr>
          <a:xfrm>
            <a:off x="609602" y="4275453"/>
            <a:ext cx="9764891" cy="1077959"/>
          </a:xfrm>
          <a:prstGeom prst="rect">
            <a:avLst/>
          </a:prstGeom>
        </p:spPr>
        <p:txBody>
          <a:bodyPr>
            <a:normAutofit/>
          </a:bodyPr>
          <a:lstStyle>
            <a:lvl1pPr marL="0" indent="0" algn="l">
              <a:buNone/>
              <a:defRPr sz="1800" b="0" i="0">
                <a:solidFill>
                  <a:schemeClr val="bg1"/>
                </a:solidFill>
                <a:latin typeface="Trebuchet MS Regular"/>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Slide Number Placeholder 5"/>
          <p:cNvSpPr>
            <a:spLocks noGrp="1"/>
          </p:cNvSpPr>
          <p:nvPr>
            <p:ph type="sldNum" sz="quarter" idx="12"/>
          </p:nvPr>
        </p:nvSpPr>
        <p:spPr/>
        <p:txBody>
          <a:bodyPr/>
          <a:lstStyle>
            <a:lvl1pPr>
              <a:defRPr b="0" i="0">
                <a:solidFill>
                  <a:schemeClr val="bg1"/>
                </a:solidFill>
              </a:defRPr>
            </a:lvl1pPr>
          </a:lstStyle>
          <a:p>
            <a:fld id="{2B042CE3-6392-4968-B209-93A52C299364}" type="slidenum">
              <a:rPr lang="en-US" altLang="en-US" smtClean="0"/>
              <a:pPr/>
              <a:t>‹#›</a:t>
            </a:fld>
            <a:endParaRPr lang="en-US" altLang="en-US" dirty="0"/>
          </a:p>
        </p:txBody>
      </p:sp>
      <p:sp>
        <p:nvSpPr>
          <p:cNvPr id="7" name="Title 1">
            <a:extLst>
              <a:ext uri="{FF2B5EF4-FFF2-40B4-BE49-F238E27FC236}">
                <a16:creationId xmlns:a16="http://schemas.microsoft.com/office/drawing/2014/main" id="{CAE3BE2B-1B60-0844-8D6B-0388519B97D6}"/>
              </a:ext>
            </a:extLst>
          </p:cNvPr>
          <p:cNvSpPr>
            <a:spLocks noGrp="1"/>
          </p:cNvSpPr>
          <p:nvPr>
            <p:ph type="title" hasCustomPrompt="1"/>
          </p:nvPr>
        </p:nvSpPr>
        <p:spPr>
          <a:xfrm>
            <a:off x="609602" y="1907266"/>
            <a:ext cx="6536601" cy="2447020"/>
          </a:xfrm>
        </p:spPr>
        <p:txBody>
          <a:bodyPr>
            <a:normAutofit/>
          </a:bodyPr>
          <a:lstStyle>
            <a:lvl1pPr algn="l">
              <a:lnSpc>
                <a:spcPts val="5380"/>
              </a:lnSpc>
              <a:defRPr sz="4800" b="0" i="0">
                <a:solidFill>
                  <a:schemeClr val="bg1"/>
                </a:solidFill>
                <a:latin typeface="Trebuchet MS" panose="020B0703020202090204" pitchFamily="34" charset="0"/>
                <a:cs typeface="Arial" panose="020B0604020202020204" pitchFamily="34" charset="0"/>
              </a:defRPr>
            </a:lvl1pPr>
          </a:lstStyle>
          <a:p>
            <a:r>
              <a:rPr lang="en-CA" altLang="en-US" dirty="0"/>
              <a:t>Click to edit master title style</a:t>
            </a:r>
            <a:endParaRPr lang="en-US" dirty="0"/>
          </a:p>
        </p:txBody>
      </p:sp>
    </p:spTree>
    <p:extLst>
      <p:ext uri="{BB962C8B-B14F-4D97-AF65-F5344CB8AC3E}">
        <p14:creationId xmlns:p14="http://schemas.microsoft.com/office/powerpoint/2010/main" val="2188549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4B6F1B-7057-6E46-AADE-B853CA1490C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35" y="7926"/>
            <a:ext cx="12163823" cy="6842151"/>
          </a:xfrm>
          <a:prstGeom prst="rect">
            <a:avLst/>
          </a:prstGeom>
        </p:spPr>
      </p:pic>
      <p:sp>
        <p:nvSpPr>
          <p:cNvPr id="11" name="Rectangle 10">
            <a:extLst>
              <a:ext uri="{FF2B5EF4-FFF2-40B4-BE49-F238E27FC236}">
                <a16:creationId xmlns:a16="http://schemas.microsoft.com/office/drawing/2014/main" id="{8CA0ACE4-6AE5-4743-84A4-18FAB85560A5}"/>
              </a:ext>
            </a:extLst>
          </p:cNvPr>
          <p:cNvSpPr/>
          <p:nvPr userDrawn="1"/>
        </p:nvSpPr>
        <p:spPr>
          <a:xfrm>
            <a:off x="419595" y="403761"/>
            <a:ext cx="11368644" cy="6048499"/>
          </a:xfrm>
          <a:prstGeom prst="rect">
            <a:avLst/>
          </a:prstGeom>
          <a:solidFill>
            <a:srgbClr val="0043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5"/>
          <p:cNvSpPr>
            <a:spLocks noGrp="1"/>
          </p:cNvSpPr>
          <p:nvPr>
            <p:ph type="sldNum" sz="quarter" idx="10"/>
          </p:nvPr>
        </p:nvSpPr>
        <p:spPr>
          <a:xfrm>
            <a:off x="609602" y="6016530"/>
            <a:ext cx="1310217" cy="365125"/>
          </a:xfrm>
        </p:spPr>
        <p:txBody>
          <a:bodyPr/>
          <a:lstStyle>
            <a:lvl1pPr>
              <a:defRPr b="0" i="0">
                <a:solidFill>
                  <a:srgbClr val="1B4954"/>
                </a:solidFill>
              </a:defRPr>
            </a:lvl1pPr>
          </a:lstStyle>
          <a:p>
            <a:fld id="{78075564-AF6E-40FC-905A-F6C5E8D29614}" type="slidenum">
              <a:rPr lang="en-US" altLang="en-US" smtClean="0"/>
              <a:pPr/>
              <a:t>‹#›</a:t>
            </a:fld>
            <a:endParaRPr lang="en-US" altLang="en-US" dirty="0"/>
          </a:p>
        </p:txBody>
      </p:sp>
      <p:sp>
        <p:nvSpPr>
          <p:cNvPr id="9" name="Title 1">
            <a:extLst>
              <a:ext uri="{FF2B5EF4-FFF2-40B4-BE49-F238E27FC236}">
                <a16:creationId xmlns:a16="http://schemas.microsoft.com/office/drawing/2014/main" id="{B44B2701-F18F-974C-B9CB-0395C37E5B3C}"/>
              </a:ext>
            </a:extLst>
          </p:cNvPr>
          <p:cNvSpPr>
            <a:spLocks noGrp="1"/>
          </p:cNvSpPr>
          <p:nvPr>
            <p:ph type="title"/>
          </p:nvPr>
        </p:nvSpPr>
        <p:spPr>
          <a:xfrm>
            <a:off x="609600" y="403761"/>
            <a:ext cx="10972800" cy="985837"/>
          </a:xfrm>
        </p:spPr>
        <p:txBody>
          <a:bodyPr>
            <a:normAutofit/>
          </a:bodyPr>
          <a:lstStyle>
            <a:lvl1pPr algn="l">
              <a:defRPr sz="3600" b="0" i="0">
                <a:solidFill>
                  <a:schemeClr val="bg1"/>
                </a:solidFill>
                <a:latin typeface="Trebuchet MS Regular"/>
                <a:cs typeface="Arial" panose="020B0604020202020204" pitchFamily="34" charset="0"/>
              </a:defRPr>
            </a:lvl1pPr>
          </a:lstStyle>
          <a:p>
            <a:r>
              <a:rPr lang="en-US" altLang="en-US"/>
              <a:t>Click to edit Master title style</a:t>
            </a:r>
            <a:endParaRPr lang="en-US" dirty="0"/>
          </a:p>
        </p:txBody>
      </p:sp>
    </p:spTree>
    <p:extLst>
      <p:ext uri="{BB962C8B-B14F-4D97-AF65-F5344CB8AC3E}">
        <p14:creationId xmlns:p14="http://schemas.microsoft.com/office/powerpoint/2010/main" val="3230207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ECB15-F6A3-9747-A738-1E264260DD6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018" y="11314"/>
            <a:ext cx="12171889" cy="6846687"/>
          </a:xfrm>
          <a:prstGeom prst="rect">
            <a:avLst/>
          </a:prstGeom>
        </p:spPr>
      </p:pic>
      <p:sp>
        <p:nvSpPr>
          <p:cNvPr id="2" name="Title 1"/>
          <p:cNvSpPr>
            <a:spLocks noGrp="1"/>
          </p:cNvSpPr>
          <p:nvPr>
            <p:ph type="title"/>
          </p:nvPr>
        </p:nvSpPr>
        <p:spPr>
          <a:xfrm>
            <a:off x="609600" y="440838"/>
            <a:ext cx="10972800" cy="985837"/>
          </a:xfrm>
        </p:spPr>
        <p:txBody>
          <a:bodyPr/>
          <a:lstStyle>
            <a:lvl1pPr algn="l">
              <a:defRPr b="0" i="0">
                <a:solidFill>
                  <a:srgbClr val="1B4954"/>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4"/>
            <a:ext cx="5384800" cy="4169873"/>
          </a:xfrm>
          <a:prstGeom prst="rect">
            <a:avLst/>
          </a:prstGeom>
        </p:spPr>
        <p:txBody>
          <a:bodyPr/>
          <a:lstStyle>
            <a:lvl1pPr>
              <a:buClr>
                <a:schemeClr val="accent4"/>
              </a:buClr>
              <a:defRPr sz="2800" b="0" i="0">
                <a:solidFill>
                  <a:schemeClr val="tx1"/>
                </a:solidFill>
                <a:latin typeface="Trebuchet MS Regular"/>
              </a:defRPr>
            </a:lvl1pPr>
            <a:lvl2pPr>
              <a:buClr>
                <a:schemeClr val="accent4"/>
              </a:buClr>
              <a:defRPr sz="2400" b="0" i="0">
                <a:solidFill>
                  <a:schemeClr val="tx1"/>
                </a:solidFill>
                <a:latin typeface="Trebuchet MS Regular"/>
              </a:defRPr>
            </a:lvl2pPr>
            <a:lvl3pPr>
              <a:buClr>
                <a:schemeClr val="accent4"/>
              </a:buClr>
              <a:defRPr sz="2000" b="0" i="0">
                <a:solidFill>
                  <a:schemeClr val="tx1"/>
                </a:solidFill>
                <a:latin typeface="Trebuchet MS Regular"/>
              </a:defRPr>
            </a:lvl3pPr>
            <a:lvl4pPr>
              <a:buClr>
                <a:schemeClr val="accent4"/>
              </a:buClr>
              <a:defRPr sz="1800" b="0" i="0">
                <a:solidFill>
                  <a:schemeClr val="tx1"/>
                </a:solidFill>
                <a:latin typeface="Trebuchet MS Regular"/>
              </a:defRPr>
            </a:lvl4pPr>
            <a:lvl5pPr>
              <a:buClr>
                <a:schemeClr val="accent4"/>
              </a:buClr>
              <a:defRPr sz="1800" b="0" i="0">
                <a:solidFill>
                  <a:schemeClr val="tx1"/>
                </a:solidFill>
                <a:latin typeface="Trebuchet MS Regular"/>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197600" y="1600204"/>
            <a:ext cx="5384800" cy="4169873"/>
          </a:xfrm>
          <a:prstGeom prst="rect">
            <a:avLst/>
          </a:prstGeom>
        </p:spPr>
        <p:txBody>
          <a:bodyPr/>
          <a:lstStyle>
            <a:lvl1pPr>
              <a:buClr>
                <a:schemeClr val="accent4"/>
              </a:buClr>
              <a:defRPr sz="2800" b="0" i="0">
                <a:solidFill>
                  <a:schemeClr val="tx1"/>
                </a:solidFill>
                <a:latin typeface="Trebuchet MS Regular"/>
              </a:defRPr>
            </a:lvl1pPr>
            <a:lvl2pPr>
              <a:buClr>
                <a:schemeClr val="accent4"/>
              </a:buClr>
              <a:defRPr sz="2400" b="0" i="0">
                <a:solidFill>
                  <a:schemeClr val="tx1"/>
                </a:solidFill>
                <a:latin typeface="Trebuchet MS Regular"/>
              </a:defRPr>
            </a:lvl2pPr>
            <a:lvl3pPr>
              <a:buClr>
                <a:schemeClr val="accent4"/>
              </a:buClr>
              <a:defRPr sz="2000" b="0" i="0">
                <a:solidFill>
                  <a:schemeClr val="tx1"/>
                </a:solidFill>
                <a:latin typeface="Trebuchet MS Regular"/>
              </a:defRPr>
            </a:lvl3pPr>
            <a:lvl4pPr>
              <a:buClr>
                <a:schemeClr val="accent4"/>
              </a:buClr>
              <a:defRPr sz="1800" b="0" i="0">
                <a:solidFill>
                  <a:schemeClr val="tx1"/>
                </a:solidFill>
                <a:latin typeface="Trebuchet MS Regular"/>
              </a:defRPr>
            </a:lvl4pPr>
            <a:lvl5pPr>
              <a:buClr>
                <a:schemeClr val="accent4"/>
              </a:buClr>
              <a:defRPr sz="1800" b="0" i="0">
                <a:solidFill>
                  <a:schemeClr val="tx1"/>
                </a:solidFill>
                <a:latin typeface="Trebuchet MS Regular"/>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Slide Number Placeholder 5">
            <a:extLst>
              <a:ext uri="{FF2B5EF4-FFF2-40B4-BE49-F238E27FC236}">
                <a16:creationId xmlns:a16="http://schemas.microsoft.com/office/drawing/2014/main" id="{EA657810-B7D6-DB4E-860A-0048B32A383B}"/>
              </a:ext>
            </a:extLst>
          </p:cNvPr>
          <p:cNvSpPr>
            <a:spLocks noGrp="1"/>
          </p:cNvSpPr>
          <p:nvPr>
            <p:ph type="sldNum" sz="quarter" idx="10"/>
          </p:nvPr>
        </p:nvSpPr>
        <p:spPr>
          <a:xfrm>
            <a:off x="609602" y="6016530"/>
            <a:ext cx="1310217" cy="365125"/>
          </a:xfrm>
        </p:spPr>
        <p:txBody>
          <a:bodyPr/>
          <a:lstStyle>
            <a:lvl1pPr>
              <a:defRPr b="0" i="0">
                <a:solidFill>
                  <a:srgbClr val="1B4954"/>
                </a:solidFill>
              </a:defRPr>
            </a:lvl1pPr>
          </a:lstStyle>
          <a:p>
            <a:fld id="{78075564-AF6E-40FC-905A-F6C5E8D29614}" type="slidenum">
              <a:rPr lang="en-US" altLang="en-US" smtClean="0"/>
              <a:pPr/>
              <a:t>‹#›</a:t>
            </a:fld>
            <a:endParaRPr lang="en-US" altLang="en-US" dirty="0"/>
          </a:p>
        </p:txBody>
      </p:sp>
    </p:spTree>
    <p:extLst>
      <p:ext uri="{BB962C8B-B14F-4D97-AF65-F5344CB8AC3E}">
        <p14:creationId xmlns:p14="http://schemas.microsoft.com/office/powerpoint/2010/main" val="972370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829CA3-7574-7746-B74F-E30E88E6EA7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4089" y="15851"/>
            <a:ext cx="12163823" cy="6842151"/>
          </a:xfrm>
          <a:prstGeom prst="rect">
            <a:avLst/>
          </a:prstGeom>
        </p:spPr>
      </p:pic>
      <p:sp>
        <p:nvSpPr>
          <p:cNvPr id="7" name="Title 1">
            <a:extLst>
              <a:ext uri="{FF2B5EF4-FFF2-40B4-BE49-F238E27FC236}">
                <a16:creationId xmlns:a16="http://schemas.microsoft.com/office/drawing/2014/main" id="{C32C9511-29F9-7541-BBA0-5B86C5CB3DC2}"/>
              </a:ext>
            </a:extLst>
          </p:cNvPr>
          <p:cNvSpPr>
            <a:spLocks noGrp="1"/>
          </p:cNvSpPr>
          <p:nvPr>
            <p:ph type="title"/>
          </p:nvPr>
        </p:nvSpPr>
        <p:spPr>
          <a:xfrm>
            <a:off x="609600" y="440838"/>
            <a:ext cx="10972800" cy="985837"/>
          </a:xfrm>
        </p:spPr>
        <p:txBody>
          <a:bodyPr/>
          <a:lstStyle>
            <a:lvl1pPr algn="l">
              <a:defRPr b="0" i="0">
                <a:solidFill>
                  <a:srgbClr val="1B4954"/>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D9CD9057-5086-2E4B-B1E3-59D06B65EBEA}"/>
              </a:ext>
            </a:extLst>
          </p:cNvPr>
          <p:cNvSpPr>
            <a:spLocks noGrp="1"/>
          </p:cNvSpPr>
          <p:nvPr>
            <p:ph sz="half" idx="1"/>
          </p:nvPr>
        </p:nvSpPr>
        <p:spPr>
          <a:xfrm>
            <a:off x="609600" y="1600204"/>
            <a:ext cx="5384800" cy="4169873"/>
          </a:xfrm>
          <a:prstGeom prst="rect">
            <a:avLst/>
          </a:prstGeom>
        </p:spPr>
        <p:txBody>
          <a:bodyPr/>
          <a:lstStyle>
            <a:lvl1pPr>
              <a:buClr>
                <a:schemeClr val="accent4"/>
              </a:buClr>
              <a:defRPr sz="2800" b="0" i="0">
                <a:solidFill>
                  <a:schemeClr val="tx1"/>
                </a:solidFill>
                <a:latin typeface="Trebuchet MS Regular"/>
              </a:defRPr>
            </a:lvl1pPr>
            <a:lvl2pPr>
              <a:buClr>
                <a:schemeClr val="accent4"/>
              </a:buClr>
              <a:defRPr sz="2400" b="0" i="0">
                <a:solidFill>
                  <a:schemeClr val="tx1"/>
                </a:solidFill>
                <a:latin typeface="Trebuchet MS Regular"/>
              </a:defRPr>
            </a:lvl2pPr>
            <a:lvl3pPr>
              <a:buClr>
                <a:schemeClr val="accent4"/>
              </a:buClr>
              <a:defRPr sz="2000" b="0" i="0">
                <a:solidFill>
                  <a:schemeClr val="tx1"/>
                </a:solidFill>
                <a:latin typeface="Trebuchet MS Regular"/>
              </a:defRPr>
            </a:lvl3pPr>
            <a:lvl4pPr>
              <a:buClr>
                <a:schemeClr val="accent4"/>
              </a:buClr>
              <a:defRPr sz="1800" b="0" i="0">
                <a:solidFill>
                  <a:schemeClr val="tx1"/>
                </a:solidFill>
                <a:latin typeface="Trebuchet MS Regular"/>
              </a:defRPr>
            </a:lvl4pPr>
            <a:lvl5pPr>
              <a:buClr>
                <a:schemeClr val="accent4"/>
              </a:buClr>
              <a:defRPr sz="1800" b="0" i="0">
                <a:solidFill>
                  <a:schemeClr val="tx1"/>
                </a:solidFill>
                <a:latin typeface="Trebuchet MS Regular"/>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CA0E5C40-2217-0F4D-BFB1-CE25BF03F7ED}"/>
              </a:ext>
            </a:extLst>
          </p:cNvPr>
          <p:cNvSpPr>
            <a:spLocks noGrp="1"/>
          </p:cNvSpPr>
          <p:nvPr>
            <p:ph sz="half" idx="2" hasCustomPrompt="1"/>
          </p:nvPr>
        </p:nvSpPr>
        <p:spPr>
          <a:xfrm>
            <a:off x="6197600" y="1600204"/>
            <a:ext cx="5384800" cy="4169873"/>
          </a:xfrm>
          <a:prstGeom prst="rect">
            <a:avLst/>
          </a:prstGeom>
        </p:spPr>
        <p:txBody>
          <a:bodyPr/>
          <a:lstStyle>
            <a:lvl1pPr>
              <a:buClr>
                <a:schemeClr val="accent4"/>
              </a:buClr>
              <a:defRPr sz="2800" b="0" i="0">
                <a:solidFill>
                  <a:schemeClr val="tx1"/>
                </a:solidFill>
                <a:latin typeface="Trebuchet MS Regular"/>
              </a:defRPr>
            </a:lvl1pPr>
            <a:lvl2pPr>
              <a:buClr>
                <a:schemeClr val="accent4"/>
              </a:buClr>
              <a:defRPr sz="2400" b="0" i="0">
                <a:solidFill>
                  <a:schemeClr val="tx1"/>
                </a:solidFill>
                <a:latin typeface="Trebuchet MS Regular"/>
              </a:defRPr>
            </a:lvl2pPr>
            <a:lvl3pPr>
              <a:buClr>
                <a:schemeClr val="accent4"/>
              </a:buClr>
              <a:defRPr sz="2000" b="0" i="0">
                <a:solidFill>
                  <a:schemeClr val="tx1"/>
                </a:solidFill>
                <a:latin typeface="Trebuchet MS Regular"/>
              </a:defRPr>
            </a:lvl3pPr>
            <a:lvl4pPr>
              <a:buClr>
                <a:schemeClr val="accent4"/>
              </a:buClr>
              <a:defRPr sz="1800" b="0" i="0">
                <a:solidFill>
                  <a:schemeClr val="tx1"/>
                </a:solidFill>
                <a:latin typeface="Trebuchet MS Regular"/>
              </a:defRPr>
            </a:lvl4pPr>
            <a:lvl5pPr>
              <a:buClr>
                <a:schemeClr val="accent4"/>
              </a:buClr>
              <a:defRPr sz="1800" b="0" i="0">
                <a:solidFill>
                  <a:schemeClr val="tx1"/>
                </a:solidFill>
                <a:latin typeface="Trebuchet MS Regular"/>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Slide Number Placeholder 5">
            <a:extLst>
              <a:ext uri="{FF2B5EF4-FFF2-40B4-BE49-F238E27FC236}">
                <a16:creationId xmlns:a16="http://schemas.microsoft.com/office/drawing/2014/main" id="{1AAA4C0E-2D53-594C-AA44-ED2B57D3CBB3}"/>
              </a:ext>
            </a:extLst>
          </p:cNvPr>
          <p:cNvSpPr>
            <a:spLocks noGrp="1"/>
          </p:cNvSpPr>
          <p:nvPr>
            <p:ph type="sldNum" sz="quarter" idx="10"/>
          </p:nvPr>
        </p:nvSpPr>
        <p:spPr>
          <a:xfrm>
            <a:off x="609602" y="6016530"/>
            <a:ext cx="1310217" cy="365125"/>
          </a:xfrm>
        </p:spPr>
        <p:txBody>
          <a:bodyPr/>
          <a:lstStyle>
            <a:lvl1pPr>
              <a:defRPr b="0" i="0">
                <a:solidFill>
                  <a:srgbClr val="1B4954"/>
                </a:solidFill>
              </a:defRPr>
            </a:lvl1pPr>
          </a:lstStyle>
          <a:p>
            <a:fld id="{78075564-AF6E-40FC-905A-F6C5E8D29614}" type="slidenum">
              <a:rPr lang="en-US" altLang="en-US" smtClean="0"/>
              <a:pPr/>
              <a:t>‹#›</a:t>
            </a:fld>
            <a:endParaRPr lang="en-US" altLang="en-US" dirty="0"/>
          </a:p>
        </p:txBody>
      </p:sp>
    </p:spTree>
    <p:extLst>
      <p:ext uri="{BB962C8B-B14F-4D97-AF65-F5344CB8AC3E}">
        <p14:creationId xmlns:p14="http://schemas.microsoft.com/office/powerpoint/2010/main" val="405274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1B62-A240-460E-A30F-4DDF2F74CFA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329377C-A931-4A45-B783-46AA85E452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F323DF-93E4-4D10-BC73-5D8C64A16A64}"/>
              </a:ext>
            </a:extLst>
          </p:cNvPr>
          <p:cNvSpPr>
            <a:spLocks noGrp="1"/>
          </p:cNvSpPr>
          <p:nvPr>
            <p:ph type="dt" sz="half" idx="10"/>
          </p:nvPr>
        </p:nvSpPr>
        <p:spPr/>
        <p:txBody>
          <a:bodyPr/>
          <a:lstStyle/>
          <a:p>
            <a:fld id="{6BD7F9C2-8213-4CF7-AB10-1ADC60864AE9}" type="datetimeFigureOut">
              <a:rPr lang="en-CA" smtClean="0"/>
              <a:t>2024-01-19</a:t>
            </a:fld>
            <a:endParaRPr lang="en-CA"/>
          </a:p>
        </p:txBody>
      </p:sp>
      <p:sp>
        <p:nvSpPr>
          <p:cNvPr id="5" name="Footer Placeholder 4">
            <a:extLst>
              <a:ext uri="{FF2B5EF4-FFF2-40B4-BE49-F238E27FC236}">
                <a16:creationId xmlns:a16="http://schemas.microsoft.com/office/drawing/2014/main" id="{89725BB0-3536-496A-9DF9-48EAD1B95A1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4C25635-357D-4073-81E2-E0C5E9F9AD8F}"/>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2432023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BBE306-0F16-4649-8B52-73323ACDB370}"/>
              </a:ext>
            </a:extLst>
          </p:cNvPr>
          <p:cNvSpPr>
            <a:spLocks noGrp="1"/>
          </p:cNvSpPr>
          <p:nvPr>
            <p:ph type="sldNum" sz="quarter" idx="12"/>
          </p:nvPr>
        </p:nvSpPr>
        <p:spPr/>
        <p:txBody>
          <a:bodyPr/>
          <a:lstStyle/>
          <a:p>
            <a:fld id="{BEF0700B-8935-694E-B76D-9EBCA6C9D998}" type="slidenum">
              <a:rPr lang="en-US" smtClean="0"/>
              <a:t>‹#›</a:t>
            </a:fld>
            <a:endParaRPr lang="en-US" dirty="0"/>
          </a:p>
        </p:txBody>
      </p:sp>
      <p:sp>
        <p:nvSpPr>
          <p:cNvPr id="7" name="Text Placeholder 2">
            <a:extLst>
              <a:ext uri="{FF2B5EF4-FFF2-40B4-BE49-F238E27FC236}">
                <a16:creationId xmlns:a16="http://schemas.microsoft.com/office/drawing/2014/main" id="{CD0990E5-5B3B-B548-9DE5-8AEA0DD67BF8}"/>
              </a:ext>
            </a:extLst>
          </p:cNvPr>
          <p:cNvSpPr>
            <a:spLocks noGrp="1"/>
          </p:cNvSpPr>
          <p:nvPr>
            <p:ph idx="1"/>
          </p:nvPr>
        </p:nvSpPr>
        <p:spPr>
          <a:xfrm>
            <a:off x="304806" y="1548883"/>
            <a:ext cx="11613496" cy="5001208"/>
          </a:xfrm>
          <a:prstGeom prst="rect">
            <a:avLst/>
          </a:prstGeom>
        </p:spPr>
        <p:txBody>
          <a:bodyPr vert="horz" lIns="91440" tIns="45720" rIns="91440" bIns="45720" rtlCol="0">
            <a:normAutofit/>
          </a:bodyPr>
          <a:lstStyle>
            <a:lvl1pPr marL="327007" indent="-327007">
              <a:buClr>
                <a:srgbClr val="007543"/>
              </a:buClr>
              <a:buFont typeface="Arial" panose="020B0604020202020204" pitchFamily="34" charset="0"/>
              <a:buChar char="•"/>
              <a:defRPr sz="2060" b="0" i="0">
                <a:latin typeface="Arial" panose="020B0604020202020204" pitchFamily="34" charset="0"/>
              </a:defRPr>
            </a:lvl1pPr>
            <a:lvl2pPr marL="850221" indent="-327007">
              <a:buClr>
                <a:srgbClr val="007543"/>
              </a:buClr>
              <a:buFont typeface="Arial" panose="020B0604020202020204" pitchFamily="34" charset="0"/>
              <a:buChar char="•"/>
              <a:defRPr sz="1831" b="0" i="0">
                <a:latin typeface="Arial" panose="020B0604020202020204" pitchFamily="34" charset="0"/>
              </a:defRPr>
            </a:lvl2pPr>
            <a:lvl3pPr marL="1373436" indent="-327007">
              <a:buClr>
                <a:srgbClr val="007543"/>
              </a:buClr>
              <a:buFont typeface="Arial" panose="020B0604020202020204" pitchFamily="34" charset="0"/>
              <a:buChar char="•"/>
              <a:defRPr sz="1603" b="0" i="0">
                <a:latin typeface="Arial" panose="020B0604020202020204" pitchFamily="34" charset="0"/>
              </a:defRPr>
            </a:lvl3pPr>
            <a:lvl4pPr marL="1896649" indent="-327007">
              <a:buClr>
                <a:srgbClr val="007543"/>
              </a:buClr>
              <a:buFont typeface="Arial" panose="020B0604020202020204" pitchFamily="34" charset="0"/>
              <a:buChar char="•"/>
              <a:defRPr sz="1374" b="0" i="0">
                <a:latin typeface="Arial" panose="020B0604020202020204" pitchFamily="34" charset="0"/>
              </a:defRPr>
            </a:lvl4pPr>
            <a:lvl5pPr marL="2419863" indent="-327007">
              <a:buClr>
                <a:srgbClr val="007543"/>
              </a:buClr>
              <a:buFont typeface="Arial" panose="020B0604020202020204" pitchFamily="34" charset="0"/>
              <a:buChar char="•"/>
              <a:defRPr sz="1145"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3"/>
          </p:nvPr>
        </p:nvSpPr>
        <p:spPr>
          <a:xfrm>
            <a:off x="304806" y="1022311"/>
            <a:ext cx="8533530" cy="406440"/>
          </a:xfrm>
          <a:prstGeom prst="rect">
            <a:avLst/>
          </a:prstGeom>
        </p:spPr>
        <p:txBody>
          <a:bodyPr/>
          <a:lstStyle>
            <a:lvl1pPr marL="0" indent="0">
              <a:buNone/>
              <a:defRPr sz="2236" b="1">
                <a:solidFill>
                  <a:schemeClr val="bg1"/>
                </a:solidFill>
                <a:latin typeface="Arial" panose="020B0604020202020204" pitchFamily="34" charset="0"/>
                <a:cs typeface="Arial" panose="020B0604020202020204" pitchFamily="34" charset="0"/>
              </a:defRPr>
            </a:lvl1pPr>
          </a:lstStyle>
          <a:p>
            <a:pPr lvl="0"/>
            <a:r>
              <a:rPr lang="en-US" dirty="0"/>
              <a:t>Edit Master text styles</a:t>
            </a:r>
            <a:endParaRPr lang="en-CA" dirty="0"/>
          </a:p>
        </p:txBody>
      </p:sp>
    </p:spTree>
    <p:extLst>
      <p:ext uri="{BB962C8B-B14F-4D97-AF65-F5344CB8AC3E}">
        <p14:creationId xmlns:p14="http://schemas.microsoft.com/office/powerpoint/2010/main" val="1400901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BBE306-0F16-4649-8B52-73323ACDB370}"/>
              </a:ext>
            </a:extLst>
          </p:cNvPr>
          <p:cNvSpPr>
            <a:spLocks noGrp="1"/>
          </p:cNvSpPr>
          <p:nvPr>
            <p:ph type="sldNum" sz="quarter" idx="12"/>
          </p:nvPr>
        </p:nvSpPr>
        <p:spPr/>
        <p:txBody>
          <a:bodyPr/>
          <a:lstStyle/>
          <a:p>
            <a:fld id="{BEF0700B-8935-694E-B76D-9EBCA6C9D998}" type="slidenum">
              <a:rPr lang="en-US" smtClean="0"/>
              <a:t>‹#›</a:t>
            </a:fld>
            <a:endParaRPr lang="en-US" dirty="0"/>
          </a:p>
        </p:txBody>
      </p:sp>
      <p:sp>
        <p:nvSpPr>
          <p:cNvPr id="7" name="Text Placeholder 2">
            <a:extLst>
              <a:ext uri="{FF2B5EF4-FFF2-40B4-BE49-F238E27FC236}">
                <a16:creationId xmlns:a16="http://schemas.microsoft.com/office/drawing/2014/main" id="{CD0990E5-5B3B-B548-9DE5-8AEA0DD67BF8}"/>
              </a:ext>
            </a:extLst>
          </p:cNvPr>
          <p:cNvSpPr>
            <a:spLocks noGrp="1"/>
          </p:cNvSpPr>
          <p:nvPr>
            <p:ph idx="1"/>
          </p:nvPr>
        </p:nvSpPr>
        <p:spPr>
          <a:xfrm>
            <a:off x="304806" y="1548883"/>
            <a:ext cx="11613496" cy="5001208"/>
          </a:xfrm>
          <a:prstGeom prst="rect">
            <a:avLst/>
          </a:prstGeom>
        </p:spPr>
        <p:txBody>
          <a:bodyPr vert="horz" lIns="91440" tIns="45720" rIns="91440" bIns="45720" rtlCol="0">
            <a:normAutofit/>
          </a:bodyPr>
          <a:lstStyle>
            <a:lvl1pPr marL="327007" indent="-327007">
              <a:buClr>
                <a:srgbClr val="007543"/>
              </a:buClr>
              <a:buFont typeface="Arial" panose="020B0604020202020204" pitchFamily="34" charset="0"/>
              <a:buChar char="•"/>
              <a:defRPr sz="2060" b="0" i="0">
                <a:latin typeface="Arial" panose="020B0604020202020204" pitchFamily="34" charset="0"/>
              </a:defRPr>
            </a:lvl1pPr>
            <a:lvl2pPr marL="850221" indent="-327007">
              <a:buClr>
                <a:srgbClr val="007543"/>
              </a:buClr>
              <a:buFont typeface="Arial" panose="020B0604020202020204" pitchFamily="34" charset="0"/>
              <a:buChar char="•"/>
              <a:defRPr sz="1831" b="0" i="0">
                <a:latin typeface="Arial" panose="020B0604020202020204" pitchFamily="34" charset="0"/>
              </a:defRPr>
            </a:lvl2pPr>
            <a:lvl3pPr marL="1373436" indent="-327007">
              <a:buClr>
                <a:srgbClr val="007543"/>
              </a:buClr>
              <a:buFont typeface="Arial" panose="020B0604020202020204" pitchFamily="34" charset="0"/>
              <a:buChar char="•"/>
              <a:defRPr sz="1603" b="0" i="0">
                <a:latin typeface="Arial" panose="020B0604020202020204" pitchFamily="34" charset="0"/>
              </a:defRPr>
            </a:lvl3pPr>
            <a:lvl4pPr marL="1896649" indent="-327007">
              <a:buClr>
                <a:srgbClr val="007543"/>
              </a:buClr>
              <a:buFont typeface="Arial" panose="020B0604020202020204" pitchFamily="34" charset="0"/>
              <a:buChar char="•"/>
              <a:defRPr sz="1374" b="0" i="0">
                <a:latin typeface="Arial" panose="020B0604020202020204" pitchFamily="34" charset="0"/>
              </a:defRPr>
            </a:lvl4pPr>
            <a:lvl5pPr marL="2419863" indent="-327007">
              <a:buClr>
                <a:srgbClr val="007543"/>
              </a:buClr>
              <a:buFont typeface="Arial" panose="020B0604020202020204" pitchFamily="34" charset="0"/>
              <a:buChar char="•"/>
              <a:defRPr sz="1145"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3"/>
          </p:nvPr>
        </p:nvSpPr>
        <p:spPr>
          <a:xfrm>
            <a:off x="304806" y="1022311"/>
            <a:ext cx="8533530" cy="406440"/>
          </a:xfrm>
          <a:prstGeom prst="rect">
            <a:avLst/>
          </a:prstGeom>
        </p:spPr>
        <p:txBody>
          <a:bodyPr/>
          <a:lstStyle>
            <a:lvl1pPr marL="0" indent="0">
              <a:buNone/>
              <a:defRPr sz="2236" b="1">
                <a:solidFill>
                  <a:schemeClr val="bg1"/>
                </a:solidFill>
                <a:latin typeface="Arial" panose="020B0604020202020204" pitchFamily="34" charset="0"/>
                <a:cs typeface="Arial" panose="020B0604020202020204" pitchFamily="34" charset="0"/>
              </a:defRPr>
            </a:lvl1pPr>
          </a:lstStyle>
          <a:p>
            <a:pPr lvl="0"/>
            <a:r>
              <a:rPr lang="en-US" dirty="0"/>
              <a:t>Edit Master text styles</a:t>
            </a:r>
            <a:endParaRPr lang="en-CA" dirty="0"/>
          </a:p>
        </p:txBody>
      </p:sp>
    </p:spTree>
    <p:extLst>
      <p:ext uri="{BB962C8B-B14F-4D97-AF65-F5344CB8AC3E}">
        <p14:creationId xmlns:p14="http://schemas.microsoft.com/office/powerpoint/2010/main" val="2182680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BBE306-0F16-4649-8B52-73323ACDB370}"/>
              </a:ext>
            </a:extLst>
          </p:cNvPr>
          <p:cNvSpPr>
            <a:spLocks noGrp="1"/>
          </p:cNvSpPr>
          <p:nvPr>
            <p:ph type="sldNum" sz="quarter" idx="12"/>
          </p:nvPr>
        </p:nvSpPr>
        <p:spPr/>
        <p:txBody>
          <a:bodyPr/>
          <a:lstStyle/>
          <a:p>
            <a:fld id="{BEF0700B-8935-694E-B76D-9EBCA6C9D998}" type="slidenum">
              <a:rPr lang="en-US" smtClean="0"/>
              <a:t>‹#›</a:t>
            </a:fld>
            <a:endParaRPr lang="en-US" dirty="0"/>
          </a:p>
        </p:txBody>
      </p:sp>
      <p:sp>
        <p:nvSpPr>
          <p:cNvPr id="7" name="Text Placeholder 2">
            <a:extLst>
              <a:ext uri="{FF2B5EF4-FFF2-40B4-BE49-F238E27FC236}">
                <a16:creationId xmlns:a16="http://schemas.microsoft.com/office/drawing/2014/main" id="{CD0990E5-5B3B-B548-9DE5-8AEA0DD67BF8}"/>
              </a:ext>
            </a:extLst>
          </p:cNvPr>
          <p:cNvSpPr>
            <a:spLocks noGrp="1"/>
          </p:cNvSpPr>
          <p:nvPr>
            <p:ph idx="1"/>
          </p:nvPr>
        </p:nvSpPr>
        <p:spPr>
          <a:xfrm>
            <a:off x="304806" y="1548883"/>
            <a:ext cx="11613496" cy="5001208"/>
          </a:xfrm>
          <a:prstGeom prst="rect">
            <a:avLst/>
          </a:prstGeom>
        </p:spPr>
        <p:txBody>
          <a:bodyPr vert="horz" lIns="91440" tIns="45720" rIns="91440" bIns="45720" rtlCol="0">
            <a:normAutofit/>
          </a:bodyPr>
          <a:lstStyle>
            <a:lvl1pPr marL="327007" indent="-327007">
              <a:buClr>
                <a:srgbClr val="007543"/>
              </a:buClr>
              <a:buFont typeface="Arial" panose="020B0604020202020204" pitchFamily="34" charset="0"/>
              <a:buChar char="•"/>
              <a:defRPr sz="2060" b="0" i="0">
                <a:latin typeface="Arial" panose="020B0604020202020204" pitchFamily="34" charset="0"/>
              </a:defRPr>
            </a:lvl1pPr>
            <a:lvl2pPr marL="850221" indent="-327007">
              <a:buClr>
                <a:srgbClr val="007543"/>
              </a:buClr>
              <a:buFont typeface="Arial" panose="020B0604020202020204" pitchFamily="34" charset="0"/>
              <a:buChar char="•"/>
              <a:defRPr sz="1831" b="0" i="0">
                <a:latin typeface="Arial" panose="020B0604020202020204" pitchFamily="34" charset="0"/>
              </a:defRPr>
            </a:lvl2pPr>
            <a:lvl3pPr marL="1373436" indent="-327007">
              <a:buClr>
                <a:srgbClr val="007543"/>
              </a:buClr>
              <a:buFont typeface="Arial" panose="020B0604020202020204" pitchFamily="34" charset="0"/>
              <a:buChar char="•"/>
              <a:defRPr sz="1603" b="0" i="0">
                <a:latin typeface="Arial" panose="020B0604020202020204" pitchFamily="34" charset="0"/>
              </a:defRPr>
            </a:lvl3pPr>
            <a:lvl4pPr marL="1896649" indent="-327007">
              <a:buClr>
                <a:srgbClr val="007543"/>
              </a:buClr>
              <a:buFont typeface="Arial" panose="020B0604020202020204" pitchFamily="34" charset="0"/>
              <a:buChar char="•"/>
              <a:defRPr sz="1374" b="0" i="0">
                <a:latin typeface="Arial" panose="020B0604020202020204" pitchFamily="34" charset="0"/>
              </a:defRPr>
            </a:lvl4pPr>
            <a:lvl5pPr marL="2419863" indent="-327007">
              <a:buClr>
                <a:srgbClr val="007543"/>
              </a:buClr>
              <a:buFont typeface="Arial" panose="020B0604020202020204" pitchFamily="34" charset="0"/>
              <a:buChar char="•"/>
              <a:defRPr sz="1145"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3"/>
          </p:nvPr>
        </p:nvSpPr>
        <p:spPr>
          <a:xfrm>
            <a:off x="304806" y="1022311"/>
            <a:ext cx="8533530" cy="406440"/>
          </a:xfrm>
          <a:prstGeom prst="rect">
            <a:avLst/>
          </a:prstGeom>
        </p:spPr>
        <p:txBody>
          <a:bodyPr/>
          <a:lstStyle>
            <a:lvl1pPr marL="0" indent="0">
              <a:buNone/>
              <a:defRPr sz="2236" b="1">
                <a:solidFill>
                  <a:schemeClr val="bg1"/>
                </a:solidFill>
                <a:latin typeface="Arial" panose="020B0604020202020204" pitchFamily="34" charset="0"/>
                <a:cs typeface="Arial" panose="020B0604020202020204" pitchFamily="34" charset="0"/>
              </a:defRPr>
            </a:lvl1pPr>
          </a:lstStyle>
          <a:p>
            <a:pPr lvl="0"/>
            <a:r>
              <a:rPr lang="en-US" dirty="0"/>
              <a:t>Edit Master text styles</a:t>
            </a:r>
            <a:endParaRPr lang="en-CA" dirty="0"/>
          </a:p>
        </p:txBody>
      </p:sp>
    </p:spTree>
    <p:extLst>
      <p:ext uri="{BB962C8B-B14F-4D97-AF65-F5344CB8AC3E}">
        <p14:creationId xmlns:p14="http://schemas.microsoft.com/office/powerpoint/2010/main" val="1341960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6760" y="1014564"/>
            <a:ext cx="10517047" cy="390003"/>
          </a:xfrm>
          <a:prstGeom prst="rect">
            <a:avLst/>
          </a:prstGeom>
        </p:spPr>
        <p:txBody>
          <a:bodyPr/>
          <a:lstStyle>
            <a:lvl1pPr>
              <a:defRPr sz="2236">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Slide Number Placeholder 2"/>
          <p:cNvSpPr>
            <a:spLocks noGrp="1"/>
          </p:cNvSpPr>
          <p:nvPr>
            <p:ph type="sldNum" sz="quarter" idx="10"/>
          </p:nvPr>
        </p:nvSpPr>
        <p:spPr/>
        <p:txBody>
          <a:bodyPr/>
          <a:lstStyle/>
          <a:p>
            <a:fld id="{BEF0700B-8935-694E-B76D-9EBCA6C9D998}" type="slidenum">
              <a:rPr lang="en-US" smtClean="0"/>
              <a:pPr/>
              <a:t>‹#›</a:t>
            </a:fld>
            <a:endParaRPr lang="en-US" dirty="0"/>
          </a:p>
        </p:txBody>
      </p:sp>
    </p:spTree>
    <p:extLst>
      <p:ext uri="{BB962C8B-B14F-4D97-AF65-F5344CB8AC3E}">
        <p14:creationId xmlns:p14="http://schemas.microsoft.com/office/powerpoint/2010/main" val="2876752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40DAE-0819-4273-8973-BB0CE6403BA7}" type="slidenum">
              <a:rPr lang="en-CA" smtClean="0"/>
              <a:t>‹#›</a:t>
            </a:fld>
            <a:endParaRPr lang="en-CA" dirty="0"/>
          </a:p>
        </p:txBody>
      </p:sp>
      <p:sp>
        <p:nvSpPr>
          <p:cNvPr id="10" name="Right Triangle 9"/>
          <p:cNvSpPr/>
          <p:nvPr userDrawn="1"/>
        </p:nvSpPr>
        <p:spPr>
          <a:xfrm rot="16200000" flipH="1">
            <a:off x="7820739" y="-3711022"/>
            <a:ext cx="665321" cy="8077201"/>
          </a:xfrm>
          <a:prstGeom prst="rtTriangle">
            <a:avLst/>
          </a:prstGeom>
          <a:solidFill>
            <a:srgbClr val="8FE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itle 1"/>
          <p:cNvSpPr>
            <a:spLocks noGrp="1"/>
          </p:cNvSpPr>
          <p:nvPr>
            <p:ph type="title" hasCustomPrompt="1"/>
          </p:nvPr>
        </p:nvSpPr>
        <p:spPr>
          <a:xfrm>
            <a:off x="0" y="95185"/>
            <a:ext cx="12191999" cy="1325563"/>
          </a:xfrm>
        </p:spPr>
        <p:txBody>
          <a:bodyPr>
            <a:normAutofit/>
          </a:bodyPr>
          <a:lstStyle>
            <a:lvl1pPr algn="ctr">
              <a:defRPr sz="3200" b="1">
                <a:solidFill>
                  <a:schemeClr val="tx1">
                    <a:lumMod val="75000"/>
                    <a:lumOff val="25000"/>
                  </a:schemeClr>
                </a:solidFill>
                <a:latin typeface="Century Gothic" panose="020B0502020202020204" pitchFamily="34" charset="0"/>
              </a:defRPr>
            </a:lvl1pPr>
          </a:lstStyle>
          <a:p>
            <a:r>
              <a:rPr lang="en-US" dirty="0"/>
              <a:t>CLICK TO EDIT MASTER TITLE STYLE</a:t>
            </a:r>
            <a:endParaRPr lang="en-CA" dirty="0"/>
          </a:p>
        </p:txBody>
      </p:sp>
      <p:grpSp>
        <p:nvGrpSpPr>
          <p:cNvPr id="15" name="Group 14"/>
          <p:cNvGrpSpPr/>
          <p:nvPr userDrawn="1"/>
        </p:nvGrpSpPr>
        <p:grpSpPr>
          <a:xfrm>
            <a:off x="5734530" y="1276145"/>
            <a:ext cx="722840" cy="113240"/>
            <a:chOff x="5544024" y="1392707"/>
            <a:chExt cx="722840" cy="113240"/>
          </a:xfrm>
        </p:grpSpPr>
        <p:sp>
          <p:nvSpPr>
            <p:cNvPr id="16" name="Oval 15"/>
            <p:cNvSpPr/>
            <p:nvPr userDrawn="1"/>
          </p:nvSpPr>
          <p:spPr>
            <a:xfrm>
              <a:off x="5544024" y="1392707"/>
              <a:ext cx="113240" cy="113240"/>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userDrawn="1"/>
          </p:nvSpPr>
          <p:spPr>
            <a:xfrm>
              <a:off x="5696424" y="1392707"/>
              <a:ext cx="113240" cy="113240"/>
            </a:xfrm>
            <a:prstGeom prst="ellipse">
              <a:avLst/>
            </a:prstGeom>
            <a:solidFill>
              <a:srgbClr val="8FE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userDrawn="1"/>
          </p:nvSpPr>
          <p:spPr>
            <a:xfrm>
              <a:off x="5848824" y="1392707"/>
              <a:ext cx="113240" cy="113240"/>
            </a:xfrm>
            <a:prstGeom prst="ellipse">
              <a:avLst/>
            </a:prstGeom>
            <a:solidFill>
              <a:srgbClr val="986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userDrawn="1"/>
          </p:nvSpPr>
          <p:spPr>
            <a:xfrm>
              <a:off x="6001224" y="1392707"/>
              <a:ext cx="113240" cy="113240"/>
            </a:xfrm>
            <a:prstGeom prst="ellipse">
              <a:avLst/>
            </a:prstGeom>
            <a:solidFill>
              <a:srgbClr val="8FE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userDrawn="1"/>
          </p:nvSpPr>
          <p:spPr>
            <a:xfrm>
              <a:off x="6153624" y="1392707"/>
              <a:ext cx="113240" cy="113240"/>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3829240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half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9912C1-F5F4-9345-ACFB-590239686EE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41714" y="2398843"/>
            <a:ext cx="4994441" cy="1675069"/>
          </a:xfrm>
        </p:spPr>
        <p:txBody>
          <a:bodyPr>
            <a:noAutofit/>
          </a:bodyPr>
          <a:lstStyle>
            <a:lvl1pPr algn="l">
              <a:lnSpc>
                <a:spcPts val="3500"/>
              </a:lnSpc>
              <a:defRPr sz="3600" b="0" i="0">
                <a:solidFill>
                  <a:schemeClr val="bg1"/>
                </a:solidFill>
                <a:latin typeface="Trebuchet MS Regular"/>
                <a:ea typeface="Verdana" panose="020B060403050404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062352" y="2426331"/>
            <a:ext cx="5179104" cy="1647583"/>
          </a:xfrm>
          <a:prstGeom prst="rect">
            <a:avLst/>
          </a:prstGeom>
        </p:spPr>
        <p:txBody>
          <a:bodyPr anchor="b">
            <a:normAutofit/>
          </a:bodyPr>
          <a:lstStyle>
            <a:lvl1pPr marL="0" indent="0" algn="l">
              <a:buNone/>
              <a:defRPr sz="2400" b="0" i="0" baseline="0">
                <a:solidFill>
                  <a:schemeClr val="bg1"/>
                </a:solidFill>
                <a:latin typeface="Trebuchet MS Regular"/>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5" name="Straight Connector 4">
            <a:extLst>
              <a:ext uri="{FF2B5EF4-FFF2-40B4-BE49-F238E27FC236}">
                <a16:creationId xmlns:a16="http://schemas.microsoft.com/office/drawing/2014/main" id="{8728433E-FE92-9F41-86A5-A2FCED009625}"/>
              </a:ext>
            </a:extLst>
          </p:cNvPr>
          <p:cNvCxnSpPr/>
          <p:nvPr userDrawn="1"/>
        </p:nvCxnSpPr>
        <p:spPr>
          <a:xfrm>
            <a:off x="816140" y="2527611"/>
            <a:ext cx="0" cy="154630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357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9CED-AB9F-435E-9C58-070967DBEE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79BB680-960F-4C6F-BF84-65A66402D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B7FD1E-BEB1-4108-8FB4-734A141E7DC8}"/>
              </a:ext>
            </a:extLst>
          </p:cNvPr>
          <p:cNvSpPr>
            <a:spLocks noGrp="1"/>
          </p:cNvSpPr>
          <p:nvPr>
            <p:ph type="dt" sz="half" idx="10"/>
          </p:nvPr>
        </p:nvSpPr>
        <p:spPr/>
        <p:txBody>
          <a:bodyPr/>
          <a:lstStyle/>
          <a:p>
            <a:fld id="{6BD7F9C2-8213-4CF7-AB10-1ADC60864AE9}" type="datetimeFigureOut">
              <a:rPr lang="en-CA" smtClean="0"/>
              <a:t>2024-01-19</a:t>
            </a:fld>
            <a:endParaRPr lang="en-CA"/>
          </a:p>
        </p:txBody>
      </p:sp>
      <p:sp>
        <p:nvSpPr>
          <p:cNvPr id="5" name="Footer Placeholder 4">
            <a:extLst>
              <a:ext uri="{FF2B5EF4-FFF2-40B4-BE49-F238E27FC236}">
                <a16:creationId xmlns:a16="http://schemas.microsoft.com/office/drawing/2014/main" id="{80DC05C0-A6E7-4135-8A6F-005D28A9A7C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9664724-F706-4E74-8C28-2E5885F11D16}"/>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201983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A4E2-4271-4232-AC2F-D5642A6150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F1ED726-588F-4E08-919F-A163BD5E06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336F8C0-896F-44C8-A46A-D51A48503C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2C84927-A890-4894-A8CC-2D1D7F9D0E88}"/>
              </a:ext>
            </a:extLst>
          </p:cNvPr>
          <p:cNvSpPr>
            <a:spLocks noGrp="1"/>
          </p:cNvSpPr>
          <p:nvPr>
            <p:ph type="dt" sz="half" idx="10"/>
          </p:nvPr>
        </p:nvSpPr>
        <p:spPr/>
        <p:txBody>
          <a:bodyPr/>
          <a:lstStyle/>
          <a:p>
            <a:fld id="{6BD7F9C2-8213-4CF7-AB10-1ADC60864AE9}" type="datetimeFigureOut">
              <a:rPr lang="en-CA" smtClean="0"/>
              <a:t>2024-01-19</a:t>
            </a:fld>
            <a:endParaRPr lang="en-CA"/>
          </a:p>
        </p:txBody>
      </p:sp>
      <p:sp>
        <p:nvSpPr>
          <p:cNvPr id="6" name="Footer Placeholder 5">
            <a:extLst>
              <a:ext uri="{FF2B5EF4-FFF2-40B4-BE49-F238E27FC236}">
                <a16:creationId xmlns:a16="http://schemas.microsoft.com/office/drawing/2014/main" id="{BC425D09-6610-41DA-81C2-0B246E1AA10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BBAD55-DE60-4FAF-A1BD-78F6652B065F}"/>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293123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A6D8-D0A7-45F6-9F7B-D00F151CFE8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6CC7B74-A111-4E51-87C2-92D31173D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EA8240-FFD4-49ED-AD2D-4979A3FD1B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7548662-A4F0-4C1E-B976-E2D3202F5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10B5D-8BF3-4B7C-B271-572E18D3F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A6DEF45-E250-446B-8A61-818AF6BAE584}"/>
              </a:ext>
            </a:extLst>
          </p:cNvPr>
          <p:cNvSpPr>
            <a:spLocks noGrp="1"/>
          </p:cNvSpPr>
          <p:nvPr>
            <p:ph type="dt" sz="half" idx="10"/>
          </p:nvPr>
        </p:nvSpPr>
        <p:spPr/>
        <p:txBody>
          <a:bodyPr/>
          <a:lstStyle/>
          <a:p>
            <a:fld id="{6BD7F9C2-8213-4CF7-AB10-1ADC60864AE9}" type="datetimeFigureOut">
              <a:rPr lang="en-CA" smtClean="0"/>
              <a:t>2024-01-19</a:t>
            </a:fld>
            <a:endParaRPr lang="en-CA"/>
          </a:p>
        </p:txBody>
      </p:sp>
      <p:sp>
        <p:nvSpPr>
          <p:cNvPr id="8" name="Footer Placeholder 7">
            <a:extLst>
              <a:ext uri="{FF2B5EF4-FFF2-40B4-BE49-F238E27FC236}">
                <a16:creationId xmlns:a16="http://schemas.microsoft.com/office/drawing/2014/main" id="{6E65417E-10DD-4457-BB7D-0711F8FDF1F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B87BE0D-C2FE-43F3-B79C-9B8BEDD92C26}"/>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87693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F839-E621-41EA-8488-2BCCBEDD59F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2DF407C-59C1-4115-A6B2-812AE6D5F9A2}"/>
              </a:ext>
            </a:extLst>
          </p:cNvPr>
          <p:cNvSpPr>
            <a:spLocks noGrp="1"/>
          </p:cNvSpPr>
          <p:nvPr>
            <p:ph type="dt" sz="half" idx="10"/>
          </p:nvPr>
        </p:nvSpPr>
        <p:spPr/>
        <p:txBody>
          <a:bodyPr/>
          <a:lstStyle/>
          <a:p>
            <a:fld id="{6BD7F9C2-8213-4CF7-AB10-1ADC60864AE9}" type="datetimeFigureOut">
              <a:rPr lang="en-CA" smtClean="0"/>
              <a:t>2024-01-19</a:t>
            </a:fld>
            <a:endParaRPr lang="en-CA"/>
          </a:p>
        </p:txBody>
      </p:sp>
      <p:sp>
        <p:nvSpPr>
          <p:cNvPr id="4" name="Footer Placeholder 3">
            <a:extLst>
              <a:ext uri="{FF2B5EF4-FFF2-40B4-BE49-F238E27FC236}">
                <a16:creationId xmlns:a16="http://schemas.microsoft.com/office/drawing/2014/main" id="{EC8F9626-C1E1-46B5-B14C-CE2EC715A23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004EADE-BC61-4FA9-845D-764F8E1FEB14}"/>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349159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A0AEE-4C94-4490-9019-E2B647E8D5EB}"/>
              </a:ext>
            </a:extLst>
          </p:cNvPr>
          <p:cNvSpPr>
            <a:spLocks noGrp="1"/>
          </p:cNvSpPr>
          <p:nvPr>
            <p:ph type="dt" sz="half" idx="10"/>
          </p:nvPr>
        </p:nvSpPr>
        <p:spPr/>
        <p:txBody>
          <a:bodyPr/>
          <a:lstStyle/>
          <a:p>
            <a:fld id="{6BD7F9C2-8213-4CF7-AB10-1ADC60864AE9}" type="datetimeFigureOut">
              <a:rPr lang="en-CA" smtClean="0"/>
              <a:t>2024-01-19</a:t>
            </a:fld>
            <a:endParaRPr lang="en-CA"/>
          </a:p>
        </p:txBody>
      </p:sp>
      <p:sp>
        <p:nvSpPr>
          <p:cNvPr id="3" name="Footer Placeholder 2">
            <a:extLst>
              <a:ext uri="{FF2B5EF4-FFF2-40B4-BE49-F238E27FC236}">
                <a16:creationId xmlns:a16="http://schemas.microsoft.com/office/drawing/2014/main" id="{A62F3E35-7E2B-4BCD-87CE-B98691D5263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CF43351-838F-4BFA-8337-C7A95A021BB7}"/>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350611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26AF-25E1-4FC2-90CE-4281422E4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6057186-9C5B-48C6-B79E-B2D9F40370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F0D8C8B-CFC6-48BC-AB02-64AC1EB56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F86B3-8453-479F-8E0A-1E1366337632}"/>
              </a:ext>
            </a:extLst>
          </p:cNvPr>
          <p:cNvSpPr>
            <a:spLocks noGrp="1"/>
          </p:cNvSpPr>
          <p:nvPr>
            <p:ph type="dt" sz="half" idx="10"/>
          </p:nvPr>
        </p:nvSpPr>
        <p:spPr/>
        <p:txBody>
          <a:bodyPr/>
          <a:lstStyle/>
          <a:p>
            <a:fld id="{6BD7F9C2-8213-4CF7-AB10-1ADC60864AE9}" type="datetimeFigureOut">
              <a:rPr lang="en-CA" smtClean="0"/>
              <a:t>2024-01-19</a:t>
            </a:fld>
            <a:endParaRPr lang="en-CA"/>
          </a:p>
        </p:txBody>
      </p:sp>
      <p:sp>
        <p:nvSpPr>
          <p:cNvPr id="6" name="Footer Placeholder 5">
            <a:extLst>
              <a:ext uri="{FF2B5EF4-FFF2-40B4-BE49-F238E27FC236}">
                <a16:creationId xmlns:a16="http://schemas.microsoft.com/office/drawing/2014/main" id="{C69C72BB-2EC6-4F99-A7BF-7AFDBF6F84C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4994D8D-004A-43DF-BCF7-BE3F00C5220B}"/>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242690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6845-1B5F-4747-8416-F8FA18C42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3EF56AF-E935-489C-85A1-A0A05311BE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7022781-7749-422E-94C3-3F2B871E0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06621-A44D-4ACD-83A9-79AFBDF6C27E}"/>
              </a:ext>
            </a:extLst>
          </p:cNvPr>
          <p:cNvSpPr>
            <a:spLocks noGrp="1"/>
          </p:cNvSpPr>
          <p:nvPr>
            <p:ph type="dt" sz="half" idx="10"/>
          </p:nvPr>
        </p:nvSpPr>
        <p:spPr/>
        <p:txBody>
          <a:bodyPr/>
          <a:lstStyle/>
          <a:p>
            <a:fld id="{6BD7F9C2-8213-4CF7-AB10-1ADC60864AE9}" type="datetimeFigureOut">
              <a:rPr lang="en-CA" smtClean="0"/>
              <a:t>2024-01-19</a:t>
            </a:fld>
            <a:endParaRPr lang="en-CA"/>
          </a:p>
        </p:txBody>
      </p:sp>
      <p:sp>
        <p:nvSpPr>
          <p:cNvPr id="6" name="Footer Placeholder 5">
            <a:extLst>
              <a:ext uri="{FF2B5EF4-FFF2-40B4-BE49-F238E27FC236}">
                <a16:creationId xmlns:a16="http://schemas.microsoft.com/office/drawing/2014/main" id="{5AFEB3ED-8411-4590-978A-B79E4F2CC2D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67E9F53-AE42-467D-A8A9-DC22FEFBA483}"/>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305110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65DD50-8E56-4DD3-BFDB-BCAF12EC6E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FDEC935-0E57-41E7-B66A-EAF9AD075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F02916E-D64A-4C17-8D79-FA5B04AA77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7F9C2-8213-4CF7-AB10-1ADC60864AE9}" type="datetimeFigureOut">
              <a:rPr lang="en-CA" smtClean="0"/>
              <a:t>2024-01-19</a:t>
            </a:fld>
            <a:endParaRPr lang="en-CA"/>
          </a:p>
        </p:txBody>
      </p:sp>
      <p:sp>
        <p:nvSpPr>
          <p:cNvPr id="5" name="Footer Placeholder 4">
            <a:extLst>
              <a:ext uri="{FF2B5EF4-FFF2-40B4-BE49-F238E27FC236}">
                <a16:creationId xmlns:a16="http://schemas.microsoft.com/office/drawing/2014/main" id="{EE132785-7D2B-4764-A6DE-60A808F8C8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5B0247A-69F7-4128-9BCD-D8D8014BB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C2480-377A-43B2-8384-351B9D6105C6}" type="slidenum">
              <a:rPr lang="en-CA" smtClean="0"/>
              <a:t>‹#›</a:t>
            </a:fld>
            <a:endParaRPr lang="en-CA"/>
          </a:p>
        </p:txBody>
      </p:sp>
    </p:spTree>
    <p:extLst>
      <p:ext uri="{BB962C8B-B14F-4D97-AF65-F5344CB8AC3E}">
        <p14:creationId xmlns:p14="http://schemas.microsoft.com/office/powerpoint/2010/main" val="1997400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
        <p:nvSpPr>
          <p:cNvPr id="6" name="Slide Number Placeholder 5"/>
          <p:cNvSpPr>
            <a:spLocks noGrp="1"/>
          </p:cNvSpPr>
          <p:nvPr>
            <p:ph type="sldNum" sz="quarter" idx="4"/>
          </p:nvPr>
        </p:nvSpPr>
        <p:spPr>
          <a:xfrm>
            <a:off x="609603" y="6356351"/>
            <a:ext cx="1310217" cy="365125"/>
          </a:xfrm>
          <a:prstGeom prst="rect">
            <a:avLst/>
          </a:prstGeom>
        </p:spPr>
        <p:txBody>
          <a:bodyPr vert="horz" wrap="square" lIns="91440" tIns="45720" rIns="91440" bIns="45720" numCol="1" anchor="ctr" anchorCtr="0" compatLnSpc="1">
            <a:prstTxWarp prst="textNoShape">
              <a:avLst/>
            </a:prstTxWarp>
          </a:bodyPr>
          <a:lstStyle>
            <a:lvl1pPr>
              <a:defRPr sz="1200" b="0" i="0">
                <a:solidFill>
                  <a:srgbClr val="1B4954"/>
                </a:solidFill>
                <a:latin typeface="Trebuchet MS Regular"/>
              </a:defRPr>
            </a:lvl1pPr>
          </a:lstStyle>
          <a:p>
            <a:fld id="{4AF31215-D414-49A1-B0BE-FA6A849F09BB}" type="slidenum">
              <a:rPr lang="en-US" altLang="en-US" smtClean="0"/>
              <a:pPr/>
              <a:t>‹#›</a:t>
            </a:fld>
            <a:endParaRPr lang="en-US" altLang="en-US" dirty="0"/>
          </a:p>
        </p:txBody>
      </p:sp>
    </p:spTree>
    <p:extLst>
      <p:ext uri="{BB962C8B-B14F-4D97-AF65-F5344CB8AC3E}">
        <p14:creationId xmlns:p14="http://schemas.microsoft.com/office/powerpoint/2010/main" val="137042184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lvl1pPr algn="l" defTabSz="457200" rtl="0" eaLnBrk="1" fontAlgn="base" hangingPunct="1">
        <a:spcBef>
          <a:spcPct val="0"/>
        </a:spcBef>
        <a:spcAft>
          <a:spcPct val="0"/>
        </a:spcAft>
        <a:defRPr lang="en-US" sz="3600" b="0" i="0" kern="1200" dirty="0">
          <a:solidFill>
            <a:srgbClr val="1B4954"/>
          </a:solidFill>
          <a:latin typeface="Trebuchet MS Regular"/>
          <a:ea typeface="ヒラギノ角ゴ Pro W3" pitchFamily="126" charset="-128"/>
          <a:cs typeface="Arial" panose="020B0604020202020204" pitchFamily="34" charset="0"/>
        </a:defRPr>
      </a:lvl1pPr>
      <a:lvl2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9pPr>
    </p:titleStyle>
    <p:bodyStyle>
      <a:lvl1pPr marL="0" marR="0" indent="0" algn="l" defTabSz="457200" rtl="0" eaLnBrk="1" fontAlgn="base" latinLnBrk="0" hangingPunct="1">
        <a:lnSpc>
          <a:spcPct val="100000"/>
        </a:lnSpc>
        <a:spcBef>
          <a:spcPct val="20000"/>
        </a:spcBef>
        <a:spcAft>
          <a:spcPct val="0"/>
        </a:spcAft>
        <a:buClr>
          <a:schemeClr val="accent4"/>
        </a:buClr>
        <a:buSzPct val="80000"/>
        <a:buFontTx/>
        <a:buNone/>
        <a:tabLst/>
        <a:defRPr lang="en-CA" sz="2600" b="0" i="0" kern="1200" dirty="0">
          <a:solidFill>
            <a:srgbClr val="595959"/>
          </a:solidFill>
          <a:latin typeface="Trebuchet MS Regular" panose="020B0603020202020204" pitchFamily="34" charset="0"/>
          <a:ea typeface="ヒラギノ角ゴ Pro W3" pitchFamily="126" charset="-128"/>
          <a:cs typeface="Arial" panose="020B0604020202020204" pitchFamily="34" charset="0"/>
        </a:defRPr>
      </a:lvl1pPr>
      <a:lvl2pPr marL="457200" marR="0" indent="0" algn="l" defTabSz="457200" rtl="0" eaLnBrk="1" fontAlgn="base" latinLnBrk="0" hangingPunct="1">
        <a:lnSpc>
          <a:spcPct val="100000"/>
        </a:lnSpc>
        <a:spcBef>
          <a:spcPct val="20000"/>
        </a:spcBef>
        <a:spcAft>
          <a:spcPct val="0"/>
        </a:spcAft>
        <a:buClr>
          <a:schemeClr val="accent4"/>
        </a:buClr>
        <a:buSzPct val="80000"/>
        <a:buFontTx/>
        <a:buNone/>
        <a:tabLst/>
        <a:defRPr lang="en-CA" sz="2400" b="0" i="0" kern="1200" dirty="0">
          <a:solidFill>
            <a:srgbClr val="595959"/>
          </a:solidFill>
          <a:latin typeface="Trebuchet MS Regular" panose="020B0603020202020204" pitchFamily="34" charset="0"/>
          <a:ea typeface="ヒラギノ角ゴ Pro W3" pitchFamily="126" charset="-128"/>
          <a:cs typeface="Arial" panose="020B0604020202020204" pitchFamily="34" charset="0"/>
        </a:defRPr>
      </a:lvl2pPr>
      <a:lvl3pPr marL="914400" marR="0" indent="0" algn="l" defTabSz="457200" rtl="0" eaLnBrk="1" fontAlgn="base" latinLnBrk="0" hangingPunct="1">
        <a:lnSpc>
          <a:spcPct val="100000"/>
        </a:lnSpc>
        <a:spcBef>
          <a:spcPct val="20000"/>
        </a:spcBef>
        <a:spcAft>
          <a:spcPct val="0"/>
        </a:spcAft>
        <a:buClr>
          <a:schemeClr val="accent4"/>
        </a:buClr>
        <a:buSzPct val="80000"/>
        <a:buFontTx/>
        <a:buNone/>
        <a:tabLst/>
        <a:defRPr lang="en-CA" sz="2200" b="0" i="0" kern="1200" dirty="0">
          <a:solidFill>
            <a:srgbClr val="595959"/>
          </a:solidFill>
          <a:latin typeface="Trebuchet MS Regular" panose="020B0603020202020204" pitchFamily="34" charset="0"/>
          <a:ea typeface="ヒラギノ角ゴ Pro W3" pitchFamily="126" charset="-128"/>
          <a:cs typeface="Arial" panose="020B0604020202020204" pitchFamily="34" charset="0"/>
        </a:defRPr>
      </a:lvl3pPr>
      <a:lvl4pPr marL="1371600" marR="0" indent="0" algn="l" defTabSz="457200" rtl="0" eaLnBrk="1" fontAlgn="base" latinLnBrk="0" hangingPunct="1">
        <a:lnSpc>
          <a:spcPct val="100000"/>
        </a:lnSpc>
        <a:spcBef>
          <a:spcPct val="20000"/>
        </a:spcBef>
        <a:spcAft>
          <a:spcPct val="0"/>
        </a:spcAft>
        <a:buClr>
          <a:schemeClr val="accent4"/>
        </a:buClr>
        <a:buSzPct val="80000"/>
        <a:buFontTx/>
        <a:buNone/>
        <a:tabLst/>
        <a:defRPr lang="en-CA" sz="2000" b="0" i="0" kern="1200" dirty="0">
          <a:solidFill>
            <a:srgbClr val="595959"/>
          </a:solidFill>
          <a:latin typeface="Trebuchet MS Regular" panose="020B0603020202020204" pitchFamily="34" charset="0"/>
          <a:ea typeface="ヒラギノ角ゴ Pro W3" pitchFamily="126" charset="-128"/>
          <a:cs typeface="Arial" panose="020B0604020202020204" pitchFamily="34" charset="0"/>
        </a:defRPr>
      </a:lvl4pPr>
      <a:lvl5pPr marL="1828800" marR="0" indent="0" algn="l" defTabSz="457200" rtl="0" eaLnBrk="1" fontAlgn="base" latinLnBrk="0" hangingPunct="1">
        <a:lnSpc>
          <a:spcPct val="100000"/>
        </a:lnSpc>
        <a:spcBef>
          <a:spcPct val="20000"/>
        </a:spcBef>
        <a:spcAft>
          <a:spcPct val="0"/>
        </a:spcAft>
        <a:buClr>
          <a:schemeClr val="accent4"/>
        </a:buClr>
        <a:buSzPct val="80000"/>
        <a:buFontTx/>
        <a:buNone/>
        <a:tabLst/>
        <a:defRPr lang="en-US" b="0" i="0" kern="1200" dirty="0">
          <a:solidFill>
            <a:srgbClr val="595959"/>
          </a:solidFill>
          <a:latin typeface="Trebuchet MS Regular" panose="020B0603020202020204" pitchFamily="34" charset="0"/>
          <a:ea typeface="ヒラギノ角ゴ Pro W3" pitchFamily="126"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hyperlink" Target="https://science.gc.ca/site/science/en/safeguarding-your-research/guidelines-and-tools-implement-research-security/national-security-guidelines-research-partnerships" TargetMode="External"/><Relationship Id="rId2" Type="http://schemas.openxmlformats.org/officeDocument/2006/relationships/hyperlink" Target="https://www.ic.gc.ca/eic/site/063.nsf/eng/h_97955.html"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science.gc.ca/site/science/en/safeguarding-your-research/general-information-research-security/about-government-canada-universities-working-group"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821C5AA-707D-41F0-9F18-CAB3711F1ADA}"/>
              </a:ext>
            </a:extLst>
          </p:cNvPr>
          <p:cNvCxnSpPr>
            <a:cxnSpLocks/>
          </p:cNvCxnSpPr>
          <p:nvPr/>
        </p:nvCxnSpPr>
        <p:spPr>
          <a:xfrm>
            <a:off x="915695" y="3569465"/>
            <a:ext cx="695685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A3C9947-BE15-458C-A281-3D167C004FE5}"/>
              </a:ext>
            </a:extLst>
          </p:cNvPr>
          <p:cNvCxnSpPr>
            <a:cxnSpLocks/>
          </p:cNvCxnSpPr>
          <p:nvPr/>
        </p:nvCxnSpPr>
        <p:spPr>
          <a:xfrm>
            <a:off x="820445" y="1847850"/>
            <a:ext cx="0" cy="22479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172EBDD-CFC1-4BF3-9FA8-C040D86202A0}"/>
              </a:ext>
            </a:extLst>
          </p:cNvPr>
          <p:cNvSpPr txBox="1"/>
          <p:nvPr/>
        </p:nvSpPr>
        <p:spPr>
          <a:xfrm>
            <a:off x="915695" y="1923543"/>
            <a:ext cx="8655025" cy="1569660"/>
          </a:xfrm>
          <a:prstGeom prst="rect">
            <a:avLst/>
          </a:prstGeom>
          <a:noFill/>
        </p:spPr>
        <p:txBody>
          <a:bodyPr wrap="square" rtlCol="0">
            <a:spAutoFit/>
          </a:bodyPr>
          <a:lstStyle/>
          <a:p>
            <a:endParaRPr lang="en-CA" sz="3200" b="1" dirty="0">
              <a:solidFill>
                <a:schemeClr val="bg1"/>
              </a:solidFill>
              <a:latin typeface="Trebuchet MS" panose="020B0603020202020204" pitchFamily="34" charset="0"/>
              <a:cs typeface="Arial" panose="020B0604020202020204" pitchFamily="34" charset="0"/>
            </a:endParaRPr>
          </a:p>
          <a:p>
            <a:r>
              <a:rPr lang="en-CA" sz="3200" b="1" dirty="0">
                <a:solidFill>
                  <a:schemeClr val="bg1"/>
                </a:solidFill>
                <a:latin typeface="Trebuchet MS" panose="020B0603020202020204" pitchFamily="34" charset="0"/>
                <a:cs typeface="Arial" panose="020B0604020202020204" pitchFamily="34" charset="0"/>
              </a:rPr>
              <a:t>Policy on Sensitive Technology Research and Affiliations of Concern (STRAC) </a:t>
            </a:r>
          </a:p>
        </p:txBody>
      </p:sp>
      <p:sp>
        <p:nvSpPr>
          <p:cNvPr id="2" name="TextBox 1">
            <a:extLst>
              <a:ext uri="{FF2B5EF4-FFF2-40B4-BE49-F238E27FC236}">
                <a16:creationId xmlns:a16="http://schemas.microsoft.com/office/drawing/2014/main" id="{AABA4C7C-8359-EFBC-90A3-77CAD8DFD79D}"/>
              </a:ext>
            </a:extLst>
          </p:cNvPr>
          <p:cNvSpPr txBox="1"/>
          <p:nvPr/>
        </p:nvSpPr>
        <p:spPr>
          <a:xfrm>
            <a:off x="1008059" y="3645728"/>
            <a:ext cx="8655025" cy="369332"/>
          </a:xfrm>
          <a:prstGeom prst="rect">
            <a:avLst/>
          </a:prstGeom>
          <a:noFill/>
        </p:spPr>
        <p:txBody>
          <a:bodyPr wrap="square" rtlCol="0">
            <a:spAutoFit/>
          </a:bodyPr>
          <a:lstStyle/>
          <a:p>
            <a:r>
              <a:rPr lang="en-CA" i="1" dirty="0">
                <a:solidFill>
                  <a:schemeClr val="bg1"/>
                </a:solidFill>
                <a:latin typeface="Trebuchet MS" panose="020B0603020202020204" pitchFamily="34" charset="0"/>
                <a:cs typeface="Arial" panose="020B0604020202020204" pitchFamily="34" charset="0"/>
              </a:rPr>
              <a:t>January 2024 </a:t>
            </a:r>
          </a:p>
        </p:txBody>
      </p:sp>
    </p:spTree>
    <p:extLst>
      <p:ext uri="{BB962C8B-B14F-4D97-AF65-F5344CB8AC3E}">
        <p14:creationId xmlns:p14="http://schemas.microsoft.com/office/powerpoint/2010/main" val="2923710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51BA1B-71A1-EB67-431B-48B485DDDF5C}"/>
              </a:ext>
            </a:extLst>
          </p:cNvPr>
          <p:cNvSpPr>
            <a:spLocks noGrp="1"/>
          </p:cNvSpPr>
          <p:nvPr>
            <p:ph type="sldNum" sz="quarter" idx="10"/>
          </p:nvPr>
        </p:nvSpPr>
        <p:spPr>
          <a:xfrm>
            <a:off x="609602" y="6016530"/>
            <a:ext cx="1310217" cy="365125"/>
          </a:xfrm>
        </p:spPr>
        <p:txBody>
          <a:bodyPr wrap="square" anchor="ctr">
            <a:normAutofit/>
          </a:bodyPr>
          <a:lstStyle/>
          <a:p>
            <a:pPr>
              <a:spcAft>
                <a:spcPts val="600"/>
              </a:spcAft>
            </a:pPr>
            <a:fld id="{78075564-AF6E-40FC-905A-F6C5E8D29614}" type="slidenum">
              <a:rPr lang="en-US" altLang="en-US" smtClean="0"/>
              <a:pPr>
                <a:spcAft>
                  <a:spcPts val="600"/>
                </a:spcAft>
              </a:pPr>
              <a:t>10</a:t>
            </a:fld>
            <a:endParaRPr lang="en-US" altLang="en-US"/>
          </a:p>
        </p:txBody>
      </p:sp>
      <p:cxnSp>
        <p:nvCxnSpPr>
          <p:cNvPr id="7" name="Straight Connector 6">
            <a:extLst>
              <a:ext uri="{FF2B5EF4-FFF2-40B4-BE49-F238E27FC236}">
                <a16:creationId xmlns:a16="http://schemas.microsoft.com/office/drawing/2014/main" id="{4FA10DEB-2F71-4636-7DF3-9E4552E7442A}"/>
              </a:ext>
            </a:extLst>
          </p:cNvPr>
          <p:cNvCxnSpPr>
            <a:cxnSpLocks/>
          </p:cNvCxnSpPr>
          <p:nvPr/>
        </p:nvCxnSpPr>
        <p:spPr>
          <a:xfrm>
            <a:off x="480486" y="1023327"/>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
        <p:nvSpPr>
          <p:cNvPr id="8" name="TextBox 7">
            <a:extLst>
              <a:ext uri="{FF2B5EF4-FFF2-40B4-BE49-F238E27FC236}">
                <a16:creationId xmlns:a16="http://schemas.microsoft.com/office/drawing/2014/main" id="{DACB2CEB-FBD6-EEF1-8D21-46ADE06AE24B}"/>
              </a:ext>
            </a:extLst>
          </p:cNvPr>
          <p:cNvSpPr txBox="1"/>
          <p:nvPr/>
        </p:nvSpPr>
        <p:spPr>
          <a:xfrm>
            <a:off x="480486" y="123029"/>
            <a:ext cx="10839448" cy="892552"/>
          </a:xfrm>
          <a:prstGeom prst="rect">
            <a:avLst/>
          </a:prstGeom>
          <a:noFill/>
        </p:spPr>
        <p:txBody>
          <a:bodyPr wrap="square">
            <a:spAutoFit/>
          </a:bodyPr>
          <a:lstStyle/>
          <a:p>
            <a:r>
              <a:rPr kumimoji="0" lang="en-CA" sz="3200" b="1" i="0" u="none" strike="noStrike" kern="1200" cap="none" spc="300" normalizeH="0" baseline="0" noProof="0" dirty="0">
                <a:ln>
                  <a:noFill/>
                </a:ln>
                <a:solidFill>
                  <a:srgbClr val="1B4954"/>
                </a:solidFill>
                <a:effectLst/>
                <a:uLnTx/>
                <a:uFillTx/>
                <a:latin typeface="+mj-lt"/>
                <a:ea typeface="ヒラギノ角ゴ Pro W3" pitchFamily="126" charset="-128"/>
                <a:cs typeface="Arial" panose="020B0604020202020204" pitchFamily="34" charset="0"/>
              </a:rPr>
              <a:t>ANNEX </a:t>
            </a:r>
            <a:r>
              <a:rPr lang="en-CA" sz="3200" b="1" spc="300" dirty="0">
                <a:solidFill>
                  <a:srgbClr val="1B4954"/>
                </a:solidFill>
                <a:latin typeface="+mj-lt"/>
                <a:ea typeface="ヒラギノ角ゴ Pro W3" pitchFamily="126" charset="-128"/>
                <a:cs typeface="Arial" panose="020B0604020202020204" pitchFamily="34" charset="0"/>
              </a:rPr>
              <a:t>A</a:t>
            </a:r>
            <a:br>
              <a:rPr kumimoji="0" lang="en-CA" sz="1800" b="1" i="0" u="none" strike="noStrike" kern="1200" cap="none" spc="300" normalizeH="0" baseline="0" noProof="0" dirty="0">
                <a:ln>
                  <a:noFill/>
                </a:ln>
                <a:solidFill>
                  <a:srgbClr val="024C57"/>
                </a:solidFill>
                <a:effectLst/>
                <a:uLnTx/>
                <a:uFillTx/>
                <a:latin typeface="+mj-lt"/>
              </a:rPr>
            </a:br>
            <a:r>
              <a:rPr kumimoji="0" lang="en-CA" sz="2000" i="1" u="none" strike="noStrike" kern="1200" cap="none" spc="300" normalizeH="0" baseline="0" noProof="0" dirty="0">
                <a:ln>
                  <a:noFill/>
                </a:ln>
                <a:solidFill>
                  <a:srgbClr val="024C57"/>
                </a:solidFill>
                <a:effectLst/>
                <a:uLnTx/>
                <a:uFillTx/>
                <a:latin typeface="+mj-lt"/>
              </a:rPr>
              <a:t>Key Definitions</a:t>
            </a:r>
            <a:endParaRPr lang="en-CA" dirty="0">
              <a:solidFill>
                <a:srgbClr val="024C57"/>
              </a:solidFill>
              <a:latin typeface="+mj-lt"/>
            </a:endParaRPr>
          </a:p>
        </p:txBody>
      </p:sp>
      <p:sp>
        <p:nvSpPr>
          <p:cNvPr id="15" name="Rectangle 14">
            <a:extLst>
              <a:ext uri="{FF2B5EF4-FFF2-40B4-BE49-F238E27FC236}">
                <a16:creationId xmlns:a16="http://schemas.microsoft.com/office/drawing/2014/main" id="{301F7A42-1D40-38B6-E4D6-4282FDAE7B3D}"/>
              </a:ext>
            </a:extLst>
          </p:cNvPr>
          <p:cNvSpPr/>
          <p:nvPr/>
        </p:nvSpPr>
        <p:spPr>
          <a:xfrm>
            <a:off x="480486" y="1201484"/>
            <a:ext cx="11101914" cy="74380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673C681B-65A8-DC17-ECED-16E2A644BC43}"/>
              </a:ext>
            </a:extLst>
          </p:cNvPr>
          <p:cNvSpPr/>
          <p:nvPr/>
        </p:nvSpPr>
        <p:spPr>
          <a:xfrm>
            <a:off x="480486" y="2002462"/>
            <a:ext cx="11101914" cy="74380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E9849C56-5106-0B72-8ACE-B0D5F131EB2C}"/>
              </a:ext>
            </a:extLst>
          </p:cNvPr>
          <p:cNvSpPr/>
          <p:nvPr/>
        </p:nvSpPr>
        <p:spPr>
          <a:xfrm>
            <a:off x="480486" y="2818101"/>
            <a:ext cx="11101914" cy="74380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D387BDAF-39A2-3105-65A9-32D7FCE52960}"/>
              </a:ext>
            </a:extLst>
          </p:cNvPr>
          <p:cNvSpPr/>
          <p:nvPr/>
        </p:nvSpPr>
        <p:spPr>
          <a:xfrm>
            <a:off x="480486" y="3633740"/>
            <a:ext cx="11101914" cy="74380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686F6F30-9BD0-FB7A-1FF6-1FF734E1554E}"/>
              </a:ext>
            </a:extLst>
          </p:cNvPr>
          <p:cNvSpPr/>
          <p:nvPr/>
        </p:nvSpPr>
        <p:spPr>
          <a:xfrm>
            <a:off x="480486" y="4434718"/>
            <a:ext cx="11101914" cy="74380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81A1CC16-F9BA-B768-2B8C-13E47E89D445}"/>
              </a:ext>
            </a:extLst>
          </p:cNvPr>
          <p:cNvSpPr/>
          <p:nvPr/>
        </p:nvSpPr>
        <p:spPr>
          <a:xfrm>
            <a:off x="480486" y="5250357"/>
            <a:ext cx="11101914" cy="74380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nvGrpSpPr>
          <p:cNvPr id="27" name="Group 26">
            <a:extLst>
              <a:ext uri="{FF2B5EF4-FFF2-40B4-BE49-F238E27FC236}">
                <a16:creationId xmlns:a16="http://schemas.microsoft.com/office/drawing/2014/main" id="{16033EEA-3B70-CA9E-9838-41D4415F06B8}"/>
              </a:ext>
            </a:extLst>
          </p:cNvPr>
          <p:cNvGrpSpPr/>
          <p:nvPr/>
        </p:nvGrpSpPr>
        <p:grpSpPr>
          <a:xfrm>
            <a:off x="982899" y="1215823"/>
            <a:ext cx="10599501" cy="2621443"/>
            <a:chOff x="746598" y="-1973522"/>
            <a:chExt cx="10599501" cy="2621443"/>
          </a:xfrm>
        </p:grpSpPr>
        <p:sp>
          <p:nvSpPr>
            <p:cNvPr id="28" name="Rectangle 27">
              <a:extLst>
                <a:ext uri="{FF2B5EF4-FFF2-40B4-BE49-F238E27FC236}">
                  <a16:creationId xmlns:a16="http://schemas.microsoft.com/office/drawing/2014/main" id="{0EB82C79-ED85-6433-FC11-823B243DEDE3}"/>
                </a:ext>
              </a:extLst>
            </p:cNvPr>
            <p:cNvSpPr/>
            <p:nvPr/>
          </p:nvSpPr>
          <p:spPr>
            <a:xfrm>
              <a:off x="746598" y="1516"/>
              <a:ext cx="10226201" cy="6464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A877B98D-85E3-4774-0AAB-94FE4E74B600}"/>
                </a:ext>
              </a:extLst>
            </p:cNvPr>
            <p:cNvSpPr txBox="1"/>
            <p:nvPr/>
          </p:nvSpPr>
          <p:spPr>
            <a:xfrm>
              <a:off x="1249012" y="-1973522"/>
              <a:ext cx="10097087" cy="6464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411" tIns="68411" rIns="68411" bIns="68411" numCol="1" spcCol="1270" anchor="ctr" anchorCtr="0">
              <a:noAutofit/>
            </a:bodyPr>
            <a:lstStyle/>
            <a:p>
              <a:pPr marL="0" lvl="0" indent="0" algn="l" defTabSz="688975">
                <a:lnSpc>
                  <a:spcPct val="90000"/>
                </a:lnSpc>
                <a:spcBef>
                  <a:spcPct val="0"/>
                </a:spcBef>
                <a:spcAft>
                  <a:spcPct val="35000"/>
                </a:spcAft>
                <a:buNone/>
              </a:pPr>
              <a:r>
                <a:rPr lang="en-CA" sz="1700" b="1" kern="1200" dirty="0">
                  <a:solidFill>
                    <a:schemeClr val="bg1"/>
                  </a:solidFill>
                  <a:latin typeface="+mj-lt"/>
                  <a:cs typeface="Arial" panose="020B0604020202020204" pitchFamily="34" charset="0"/>
                </a:rPr>
                <a:t>Sensitive Technology Research Area</a:t>
              </a:r>
              <a:r>
                <a:rPr lang="en-CA" sz="1700" kern="1200" dirty="0">
                  <a:solidFill>
                    <a:schemeClr val="bg1"/>
                  </a:solidFill>
                  <a:latin typeface="+mj-lt"/>
                  <a:cs typeface="Arial" panose="020B0604020202020204" pitchFamily="34" charset="0"/>
                </a:rPr>
                <a:t>: Areas of research listed under the </a:t>
              </a:r>
              <a:r>
                <a:rPr lang="en-CA" sz="1700" i="1" kern="1200" dirty="0">
                  <a:solidFill>
                    <a:schemeClr val="bg1"/>
                  </a:solidFill>
                  <a:latin typeface="+mj-lt"/>
                  <a:cs typeface="Arial" panose="020B0604020202020204" pitchFamily="34" charset="0"/>
                </a:rPr>
                <a:t>Sensitive Technology Research Areas </a:t>
              </a:r>
              <a:r>
                <a:rPr lang="en-CA" sz="1700" i="0" kern="1200" dirty="0">
                  <a:solidFill>
                    <a:schemeClr val="bg1"/>
                  </a:solidFill>
                  <a:latin typeface="+mj-lt"/>
                  <a:cs typeface="Arial" panose="020B0604020202020204" pitchFamily="34" charset="0"/>
                </a:rPr>
                <a:t>list. </a:t>
              </a:r>
              <a:endParaRPr lang="en-US" sz="1700" kern="1200" dirty="0">
                <a:solidFill>
                  <a:schemeClr val="bg1"/>
                </a:solidFill>
                <a:latin typeface="+mj-lt"/>
                <a:cs typeface="Arial" panose="020B0604020202020204" pitchFamily="34" charset="0"/>
              </a:endParaRPr>
            </a:p>
          </p:txBody>
        </p:sp>
      </p:grpSp>
      <p:grpSp>
        <p:nvGrpSpPr>
          <p:cNvPr id="30" name="Group 29">
            <a:extLst>
              <a:ext uri="{FF2B5EF4-FFF2-40B4-BE49-F238E27FC236}">
                <a16:creationId xmlns:a16="http://schemas.microsoft.com/office/drawing/2014/main" id="{E160A9E6-BA2A-CA25-683E-C6495D076EA4}"/>
              </a:ext>
            </a:extLst>
          </p:cNvPr>
          <p:cNvGrpSpPr/>
          <p:nvPr/>
        </p:nvGrpSpPr>
        <p:grpSpPr>
          <a:xfrm>
            <a:off x="1485313" y="2050168"/>
            <a:ext cx="10226201" cy="646405"/>
            <a:chOff x="746598" y="809524"/>
            <a:chExt cx="10226201" cy="646405"/>
          </a:xfrm>
        </p:grpSpPr>
        <p:sp>
          <p:nvSpPr>
            <p:cNvPr id="31" name="Rectangle 30">
              <a:extLst>
                <a:ext uri="{FF2B5EF4-FFF2-40B4-BE49-F238E27FC236}">
                  <a16:creationId xmlns:a16="http://schemas.microsoft.com/office/drawing/2014/main" id="{B317B8AB-509E-B0BD-E4EC-B971ECD782BC}"/>
                </a:ext>
              </a:extLst>
            </p:cNvPr>
            <p:cNvSpPr/>
            <p:nvPr/>
          </p:nvSpPr>
          <p:spPr>
            <a:xfrm>
              <a:off x="746598" y="809524"/>
              <a:ext cx="10226201" cy="6464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TextBox 31">
              <a:extLst>
                <a:ext uri="{FF2B5EF4-FFF2-40B4-BE49-F238E27FC236}">
                  <a16:creationId xmlns:a16="http://schemas.microsoft.com/office/drawing/2014/main" id="{F2984F6E-1CDC-0613-8F48-FBD5D2C7C510}"/>
                </a:ext>
              </a:extLst>
            </p:cNvPr>
            <p:cNvSpPr txBox="1"/>
            <p:nvPr/>
          </p:nvSpPr>
          <p:spPr>
            <a:xfrm>
              <a:off x="746598" y="809524"/>
              <a:ext cx="10226201" cy="6464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411" tIns="68411" rIns="68411" bIns="68411" numCol="1" spcCol="1270" anchor="ctr" anchorCtr="0">
              <a:noAutofit/>
            </a:bodyPr>
            <a:lstStyle/>
            <a:p>
              <a:pPr marL="0" lvl="0" indent="0" algn="l" defTabSz="688975">
                <a:lnSpc>
                  <a:spcPct val="90000"/>
                </a:lnSpc>
                <a:spcBef>
                  <a:spcPct val="0"/>
                </a:spcBef>
                <a:spcAft>
                  <a:spcPct val="35000"/>
                </a:spcAft>
                <a:buNone/>
              </a:pPr>
              <a:r>
                <a:rPr lang="en-CA" sz="1700" b="1" kern="1200" dirty="0">
                  <a:solidFill>
                    <a:schemeClr val="bg1"/>
                  </a:solidFill>
                  <a:latin typeface="+mj-lt"/>
                  <a:cs typeface="Arial" panose="020B0604020202020204" pitchFamily="34" charset="0"/>
                </a:rPr>
                <a:t>Researcher: </a:t>
              </a:r>
              <a:r>
                <a:rPr lang="en-CA" sz="1700" kern="1200" dirty="0">
                  <a:solidFill>
                    <a:schemeClr val="bg1"/>
                  </a:solidFill>
                  <a:latin typeface="+mj-lt"/>
                  <a:cs typeface="Arial" panose="020B0604020202020204" pitchFamily="34" charset="0"/>
                </a:rPr>
                <a:t>Any person conducting research. For the purposes of federal funding applications, researchers can hold different roles, such as applicants, co-applicants, collaborators, and highly qualified personnel. </a:t>
              </a:r>
              <a:endParaRPr lang="en-US" sz="1700" kern="1200" dirty="0">
                <a:solidFill>
                  <a:schemeClr val="bg1"/>
                </a:solidFill>
                <a:latin typeface="+mj-lt"/>
                <a:cs typeface="Arial" panose="020B0604020202020204" pitchFamily="34" charset="0"/>
              </a:endParaRPr>
            </a:p>
          </p:txBody>
        </p:sp>
      </p:grpSp>
      <p:grpSp>
        <p:nvGrpSpPr>
          <p:cNvPr id="33" name="Group 32">
            <a:extLst>
              <a:ext uri="{FF2B5EF4-FFF2-40B4-BE49-F238E27FC236}">
                <a16:creationId xmlns:a16="http://schemas.microsoft.com/office/drawing/2014/main" id="{9A5ADC00-85D7-3936-EBCB-E6F07FAB01E2}"/>
              </a:ext>
            </a:extLst>
          </p:cNvPr>
          <p:cNvGrpSpPr/>
          <p:nvPr/>
        </p:nvGrpSpPr>
        <p:grpSpPr>
          <a:xfrm>
            <a:off x="1485313" y="2882309"/>
            <a:ext cx="10226201" cy="646405"/>
            <a:chOff x="746598" y="1617531"/>
            <a:chExt cx="10226201" cy="646405"/>
          </a:xfrm>
        </p:grpSpPr>
        <p:sp>
          <p:nvSpPr>
            <p:cNvPr id="34" name="Rectangle 33">
              <a:extLst>
                <a:ext uri="{FF2B5EF4-FFF2-40B4-BE49-F238E27FC236}">
                  <a16:creationId xmlns:a16="http://schemas.microsoft.com/office/drawing/2014/main" id="{21B45B38-7E7F-92FC-07CF-88048AED24FC}"/>
                </a:ext>
              </a:extLst>
            </p:cNvPr>
            <p:cNvSpPr/>
            <p:nvPr/>
          </p:nvSpPr>
          <p:spPr>
            <a:xfrm>
              <a:off x="746598" y="1617531"/>
              <a:ext cx="10226201" cy="6464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TextBox 34">
              <a:extLst>
                <a:ext uri="{FF2B5EF4-FFF2-40B4-BE49-F238E27FC236}">
                  <a16:creationId xmlns:a16="http://schemas.microsoft.com/office/drawing/2014/main" id="{4E34B17E-83FF-664B-1EFA-795111AD3867}"/>
                </a:ext>
              </a:extLst>
            </p:cNvPr>
            <p:cNvSpPr txBox="1"/>
            <p:nvPr/>
          </p:nvSpPr>
          <p:spPr>
            <a:xfrm>
              <a:off x="746598" y="1617531"/>
              <a:ext cx="10226201" cy="6464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411" tIns="68411" rIns="68411" bIns="68411" numCol="1" spcCol="1270" anchor="ctr" anchorCtr="0">
              <a:noAutofit/>
            </a:bodyPr>
            <a:lstStyle/>
            <a:p>
              <a:pPr marL="0" lvl="0" indent="0" algn="l" defTabSz="688975">
                <a:lnSpc>
                  <a:spcPct val="90000"/>
                </a:lnSpc>
                <a:spcBef>
                  <a:spcPct val="0"/>
                </a:spcBef>
                <a:spcAft>
                  <a:spcPct val="35000"/>
                </a:spcAft>
                <a:buNone/>
              </a:pPr>
              <a:r>
                <a:rPr lang="en-CA" sz="1700" b="1" kern="1200" dirty="0">
                  <a:solidFill>
                    <a:schemeClr val="bg1"/>
                  </a:solidFill>
                  <a:latin typeface="+mj-lt"/>
                  <a:cs typeface="Arial" panose="020B0604020202020204" pitchFamily="34" charset="0"/>
                </a:rPr>
                <a:t>Activities supported by the grant: </a:t>
              </a:r>
              <a:r>
                <a:rPr lang="en-CA" sz="1700" kern="1200" dirty="0">
                  <a:solidFill>
                    <a:schemeClr val="bg1"/>
                  </a:solidFill>
                  <a:latin typeface="+mj-lt"/>
                  <a:cs typeface="Arial" panose="020B0604020202020204" pitchFamily="34" charset="0"/>
                </a:rPr>
                <a:t>Any contribution to research related to the funded grant and throughout the lifecycle of the research project(s), up to and including the dissemination of research results.</a:t>
              </a:r>
              <a:endParaRPr lang="en-US" sz="1700" kern="1200" dirty="0">
                <a:solidFill>
                  <a:schemeClr val="bg1"/>
                </a:solidFill>
                <a:latin typeface="+mj-lt"/>
                <a:cs typeface="Arial" panose="020B0604020202020204" pitchFamily="34" charset="0"/>
              </a:endParaRPr>
            </a:p>
          </p:txBody>
        </p:sp>
      </p:grpSp>
      <p:grpSp>
        <p:nvGrpSpPr>
          <p:cNvPr id="36" name="Group 35">
            <a:extLst>
              <a:ext uri="{FF2B5EF4-FFF2-40B4-BE49-F238E27FC236}">
                <a16:creationId xmlns:a16="http://schemas.microsoft.com/office/drawing/2014/main" id="{88089D72-53CB-7385-0640-24C1DE9FB0DF}"/>
              </a:ext>
            </a:extLst>
          </p:cNvPr>
          <p:cNvGrpSpPr/>
          <p:nvPr/>
        </p:nvGrpSpPr>
        <p:grpSpPr>
          <a:xfrm>
            <a:off x="1485312" y="3682440"/>
            <a:ext cx="10226201" cy="646405"/>
            <a:chOff x="746598" y="2425538"/>
            <a:chExt cx="10226201" cy="646405"/>
          </a:xfrm>
        </p:grpSpPr>
        <p:sp>
          <p:nvSpPr>
            <p:cNvPr id="37" name="Rectangle 36">
              <a:extLst>
                <a:ext uri="{FF2B5EF4-FFF2-40B4-BE49-F238E27FC236}">
                  <a16:creationId xmlns:a16="http://schemas.microsoft.com/office/drawing/2014/main" id="{E4C5BE01-1CC0-6BAD-F4F2-E87C54F2ACEC}"/>
                </a:ext>
              </a:extLst>
            </p:cNvPr>
            <p:cNvSpPr/>
            <p:nvPr/>
          </p:nvSpPr>
          <p:spPr>
            <a:xfrm>
              <a:off x="746598" y="2425538"/>
              <a:ext cx="10226201" cy="6464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TextBox 37">
              <a:extLst>
                <a:ext uri="{FF2B5EF4-FFF2-40B4-BE49-F238E27FC236}">
                  <a16:creationId xmlns:a16="http://schemas.microsoft.com/office/drawing/2014/main" id="{DCCECAA0-11A8-54CF-C041-D846E4F400BF}"/>
                </a:ext>
              </a:extLst>
            </p:cNvPr>
            <p:cNvSpPr txBox="1"/>
            <p:nvPr/>
          </p:nvSpPr>
          <p:spPr>
            <a:xfrm>
              <a:off x="746598" y="2425538"/>
              <a:ext cx="10226201" cy="6464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411" tIns="68411" rIns="68411" bIns="68411" numCol="1" spcCol="1270" anchor="ctr" anchorCtr="0">
              <a:noAutofit/>
            </a:bodyPr>
            <a:lstStyle/>
            <a:p>
              <a:pPr marL="0" lvl="0" indent="0" algn="l" defTabSz="688975">
                <a:lnSpc>
                  <a:spcPct val="90000"/>
                </a:lnSpc>
                <a:spcBef>
                  <a:spcPct val="0"/>
                </a:spcBef>
                <a:spcAft>
                  <a:spcPct val="35000"/>
                </a:spcAft>
                <a:buNone/>
              </a:pPr>
              <a:r>
                <a:rPr lang="en-CA" sz="1700" b="1" kern="1200" dirty="0">
                  <a:solidFill>
                    <a:schemeClr val="bg1"/>
                  </a:solidFill>
                  <a:latin typeface="+mj-lt"/>
                  <a:cs typeface="Arial" panose="020B0604020202020204" pitchFamily="34" charset="0"/>
                </a:rPr>
                <a:t>Affiliation:</a:t>
              </a:r>
              <a:r>
                <a:rPr lang="en-CA" sz="1700" kern="1200" dirty="0">
                  <a:solidFill>
                    <a:schemeClr val="bg1"/>
                  </a:solidFill>
                  <a:latin typeface="+mj-lt"/>
                  <a:cs typeface="Arial" panose="020B0604020202020204" pitchFamily="34" charset="0"/>
                </a:rPr>
                <a:t> Any organizations at which an individual is employed, appointed, or conducts research.</a:t>
              </a:r>
              <a:endParaRPr lang="en-US" sz="1700" kern="1200" dirty="0">
                <a:solidFill>
                  <a:schemeClr val="bg1"/>
                </a:solidFill>
                <a:latin typeface="+mj-lt"/>
                <a:cs typeface="Arial" panose="020B0604020202020204" pitchFamily="34" charset="0"/>
              </a:endParaRPr>
            </a:p>
          </p:txBody>
        </p:sp>
      </p:grpSp>
      <p:grpSp>
        <p:nvGrpSpPr>
          <p:cNvPr id="39" name="Group 38">
            <a:extLst>
              <a:ext uri="{FF2B5EF4-FFF2-40B4-BE49-F238E27FC236}">
                <a16:creationId xmlns:a16="http://schemas.microsoft.com/office/drawing/2014/main" id="{FCC174C8-28DD-A831-941B-7045CB4AC38C}"/>
              </a:ext>
            </a:extLst>
          </p:cNvPr>
          <p:cNvGrpSpPr/>
          <p:nvPr/>
        </p:nvGrpSpPr>
        <p:grpSpPr>
          <a:xfrm>
            <a:off x="1485311" y="4498079"/>
            <a:ext cx="10226201" cy="646405"/>
            <a:chOff x="746598" y="3233545"/>
            <a:chExt cx="10226201" cy="646405"/>
          </a:xfrm>
        </p:grpSpPr>
        <p:sp>
          <p:nvSpPr>
            <p:cNvPr id="40" name="Rectangle 39">
              <a:extLst>
                <a:ext uri="{FF2B5EF4-FFF2-40B4-BE49-F238E27FC236}">
                  <a16:creationId xmlns:a16="http://schemas.microsoft.com/office/drawing/2014/main" id="{37CF2FA2-9C66-50DF-A5F1-BFDA3B1A89AA}"/>
                </a:ext>
              </a:extLst>
            </p:cNvPr>
            <p:cNvSpPr/>
            <p:nvPr/>
          </p:nvSpPr>
          <p:spPr>
            <a:xfrm>
              <a:off x="746598" y="3233545"/>
              <a:ext cx="10226201" cy="6464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TextBox 40">
              <a:extLst>
                <a:ext uri="{FF2B5EF4-FFF2-40B4-BE49-F238E27FC236}">
                  <a16:creationId xmlns:a16="http://schemas.microsoft.com/office/drawing/2014/main" id="{A69AA790-71A2-CF87-4A99-C9ADA93179E9}"/>
                </a:ext>
              </a:extLst>
            </p:cNvPr>
            <p:cNvSpPr txBox="1"/>
            <p:nvPr/>
          </p:nvSpPr>
          <p:spPr>
            <a:xfrm>
              <a:off x="746598" y="3233545"/>
              <a:ext cx="10226201" cy="6464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411" tIns="68411" rIns="68411" bIns="68411" numCol="1" spcCol="1270" anchor="ctr" anchorCtr="0">
              <a:noAutofit/>
            </a:bodyPr>
            <a:lstStyle/>
            <a:p>
              <a:pPr marL="0" lvl="0" indent="0" algn="l" defTabSz="688975">
                <a:lnSpc>
                  <a:spcPct val="90000"/>
                </a:lnSpc>
                <a:spcBef>
                  <a:spcPct val="0"/>
                </a:spcBef>
                <a:spcAft>
                  <a:spcPct val="35000"/>
                </a:spcAft>
                <a:buNone/>
              </a:pPr>
              <a:r>
                <a:rPr lang="en-CA" sz="1700" b="1" kern="1200" dirty="0">
                  <a:solidFill>
                    <a:schemeClr val="bg1"/>
                  </a:solidFill>
                  <a:latin typeface="+mj-lt"/>
                  <a:cs typeface="Arial" panose="020B0604020202020204" pitchFamily="34" charset="0"/>
                </a:rPr>
                <a:t>Funding or in-kind support: </a:t>
              </a:r>
              <a:r>
                <a:rPr lang="en-CA" sz="1700" kern="1200" dirty="0">
                  <a:solidFill>
                    <a:schemeClr val="bg1"/>
                  </a:solidFill>
                  <a:latin typeface="+mj-lt"/>
                  <a:cs typeface="Arial" panose="020B0604020202020204" pitchFamily="34" charset="0"/>
                </a:rPr>
                <a:t>Monetary or non-monetary contributions, that include but are not limited to goods, equipment, materials and supplies, professional services, use of facilities, software, technologies and databases. </a:t>
              </a:r>
              <a:endParaRPr lang="en-US" sz="1700" kern="1200" dirty="0">
                <a:solidFill>
                  <a:schemeClr val="bg1"/>
                </a:solidFill>
                <a:latin typeface="+mj-lt"/>
                <a:cs typeface="Arial" panose="020B0604020202020204" pitchFamily="34" charset="0"/>
              </a:endParaRPr>
            </a:p>
          </p:txBody>
        </p:sp>
      </p:grpSp>
      <p:grpSp>
        <p:nvGrpSpPr>
          <p:cNvPr id="42" name="Group 41">
            <a:extLst>
              <a:ext uri="{FF2B5EF4-FFF2-40B4-BE49-F238E27FC236}">
                <a16:creationId xmlns:a16="http://schemas.microsoft.com/office/drawing/2014/main" id="{1D8F846E-7F9B-E21F-F73B-F9F2F27EFE50}"/>
              </a:ext>
            </a:extLst>
          </p:cNvPr>
          <p:cNvGrpSpPr/>
          <p:nvPr/>
        </p:nvGrpSpPr>
        <p:grpSpPr>
          <a:xfrm>
            <a:off x="1485310" y="5313718"/>
            <a:ext cx="10226201" cy="646405"/>
            <a:chOff x="746598" y="4041552"/>
            <a:chExt cx="10226201" cy="646405"/>
          </a:xfrm>
        </p:grpSpPr>
        <p:sp>
          <p:nvSpPr>
            <p:cNvPr id="43" name="Rectangle 42">
              <a:extLst>
                <a:ext uri="{FF2B5EF4-FFF2-40B4-BE49-F238E27FC236}">
                  <a16:creationId xmlns:a16="http://schemas.microsoft.com/office/drawing/2014/main" id="{73782C02-BFD0-B23A-AC63-F5AE7F2D7DB4}"/>
                </a:ext>
              </a:extLst>
            </p:cNvPr>
            <p:cNvSpPr/>
            <p:nvPr/>
          </p:nvSpPr>
          <p:spPr>
            <a:xfrm>
              <a:off x="746598" y="4041552"/>
              <a:ext cx="10226201" cy="6464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TextBox 43">
              <a:extLst>
                <a:ext uri="{FF2B5EF4-FFF2-40B4-BE49-F238E27FC236}">
                  <a16:creationId xmlns:a16="http://schemas.microsoft.com/office/drawing/2014/main" id="{7A2778C2-0553-D110-063D-5B04E9827BF4}"/>
                </a:ext>
              </a:extLst>
            </p:cNvPr>
            <p:cNvSpPr txBox="1"/>
            <p:nvPr/>
          </p:nvSpPr>
          <p:spPr>
            <a:xfrm>
              <a:off x="746598" y="4041552"/>
              <a:ext cx="10226201" cy="6464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411" tIns="68411" rIns="68411" bIns="68411" numCol="1" spcCol="1270" anchor="ctr" anchorCtr="0">
              <a:noAutofit/>
            </a:bodyPr>
            <a:lstStyle/>
            <a:p>
              <a:pPr marL="0" lvl="0" indent="0" algn="l" defTabSz="688975">
                <a:lnSpc>
                  <a:spcPct val="90000"/>
                </a:lnSpc>
                <a:spcBef>
                  <a:spcPct val="0"/>
                </a:spcBef>
                <a:spcAft>
                  <a:spcPct val="35000"/>
                </a:spcAft>
                <a:buNone/>
              </a:pPr>
              <a:r>
                <a:rPr lang="en-US" sz="1750" b="1" kern="1200" dirty="0">
                  <a:solidFill>
                    <a:schemeClr val="bg1"/>
                  </a:solidFill>
                  <a:latin typeface="+mj-lt"/>
                  <a:cs typeface="Arial" panose="020B0604020202020204" pitchFamily="34" charset="0"/>
                </a:rPr>
                <a:t>Entities that pose a risk to national security: </a:t>
              </a:r>
              <a:r>
                <a:rPr lang="en-CA" sz="1750" kern="1200" dirty="0">
                  <a:solidFill>
                    <a:schemeClr val="bg1"/>
                  </a:solidFill>
                  <a:latin typeface="+mj-lt"/>
                  <a:cs typeface="Arial" panose="020B0604020202020204" pitchFamily="34" charset="0"/>
                </a:rPr>
                <a:t>Defined by the List Named Research Organizations connected to the security or defence apparatus of foreign actors that may pose a risk to Canada’s national security</a:t>
              </a:r>
              <a:endParaRPr lang="en-US" sz="1750" kern="1200" dirty="0">
                <a:solidFill>
                  <a:schemeClr val="bg1"/>
                </a:solidFill>
                <a:latin typeface="+mj-lt"/>
                <a:cs typeface="Arial" panose="020B0604020202020204" pitchFamily="34" charset="0"/>
              </a:endParaRPr>
            </a:p>
          </p:txBody>
        </p:sp>
      </p:grpSp>
      <p:sp>
        <p:nvSpPr>
          <p:cNvPr id="45" name="Rectangle 44" descr="Internet Of Things with solid fill">
            <a:extLst>
              <a:ext uri="{FF2B5EF4-FFF2-40B4-BE49-F238E27FC236}">
                <a16:creationId xmlns:a16="http://schemas.microsoft.com/office/drawing/2014/main" id="{9053203C-A2C0-2F47-D4E9-0532D7D7A6BA}"/>
              </a:ext>
            </a:extLst>
          </p:cNvPr>
          <p:cNvSpPr/>
          <p:nvPr/>
        </p:nvSpPr>
        <p:spPr>
          <a:xfrm>
            <a:off x="683041" y="1235483"/>
            <a:ext cx="599712" cy="64421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6" name="Rectangle 45" descr="Graduation Cap">
            <a:extLst>
              <a:ext uri="{FF2B5EF4-FFF2-40B4-BE49-F238E27FC236}">
                <a16:creationId xmlns:a16="http://schemas.microsoft.com/office/drawing/2014/main" id="{673C0AE5-F93F-6E04-FC79-997FA56DFCA7}"/>
              </a:ext>
            </a:extLst>
          </p:cNvPr>
          <p:cNvSpPr/>
          <p:nvPr/>
        </p:nvSpPr>
        <p:spPr>
          <a:xfrm>
            <a:off x="683041" y="2043490"/>
            <a:ext cx="599712" cy="64421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7" name="Rectangle 46" descr="Microscope with solid fill">
            <a:extLst>
              <a:ext uri="{FF2B5EF4-FFF2-40B4-BE49-F238E27FC236}">
                <a16:creationId xmlns:a16="http://schemas.microsoft.com/office/drawing/2014/main" id="{1296E5D0-1BBE-0086-DDA0-42954BAC6590}"/>
              </a:ext>
            </a:extLst>
          </p:cNvPr>
          <p:cNvSpPr/>
          <p:nvPr/>
        </p:nvSpPr>
        <p:spPr>
          <a:xfrm>
            <a:off x="683041" y="2851497"/>
            <a:ext cx="599712" cy="64421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8" name="Rectangle 47" descr="Group of People">
            <a:extLst>
              <a:ext uri="{FF2B5EF4-FFF2-40B4-BE49-F238E27FC236}">
                <a16:creationId xmlns:a16="http://schemas.microsoft.com/office/drawing/2014/main" id="{706021EC-4705-08FF-2122-A66ECEB3BD9C}"/>
              </a:ext>
            </a:extLst>
          </p:cNvPr>
          <p:cNvSpPr/>
          <p:nvPr/>
        </p:nvSpPr>
        <p:spPr>
          <a:xfrm>
            <a:off x="683041" y="3659504"/>
            <a:ext cx="599712" cy="644219"/>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9" name="Rectangle 48" descr="Money with solid fill">
            <a:extLst>
              <a:ext uri="{FF2B5EF4-FFF2-40B4-BE49-F238E27FC236}">
                <a16:creationId xmlns:a16="http://schemas.microsoft.com/office/drawing/2014/main" id="{CD14DDEE-955C-4BCE-1BCB-4045BC26BA2B}"/>
              </a:ext>
            </a:extLst>
          </p:cNvPr>
          <p:cNvSpPr/>
          <p:nvPr/>
        </p:nvSpPr>
        <p:spPr>
          <a:xfrm>
            <a:off x="683041" y="4467511"/>
            <a:ext cx="599712" cy="644219"/>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50" name="Rectangle 49" descr="Shield Cross with solid fill">
            <a:extLst>
              <a:ext uri="{FF2B5EF4-FFF2-40B4-BE49-F238E27FC236}">
                <a16:creationId xmlns:a16="http://schemas.microsoft.com/office/drawing/2014/main" id="{218F8B17-90F6-A018-1EF7-E454787318D1}"/>
              </a:ext>
            </a:extLst>
          </p:cNvPr>
          <p:cNvSpPr/>
          <p:nvPr/>
        </p:nvSpPr>
        <p:spPr>
          <a:xfrm>
            <a:off x="683041" y="5275518"/>
            <a:ext cx="599712" cy="644219"/>
          </a:xfrm>
          <a:prstGeom prst="rect">
            <a:avLst/>
          </a:prstGeom>
          <a:blipFill>
            <a:blip r:embed="rId13">
              <a:extLst>
                <a:ext uri="{96DAC541-7B7A-43D3-8B79-37D633B846F1}">
                  <asvg:svgBlip xmlns:asvg="http://schemas.microsoft.com/office/drawing/2016/SVG/main" r:embed="rId1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427123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CD782A-14A4-C6AD-2828-EF0E8E5B0785}"/>
              </a:ext>
            </a:extLst>
          </p:cNvPr>
          <p:cNvSpPr>
            <a:spLocks noGrp="1"/>
          </p:cNvSpPr>
          <p:nvPr>
            <p:ph idx="1"/>
          </p:nvPr>
        </p:nvSpPr>
        <p:spPr>
          <a:xfrm>
            <a:off x="480486" y="1009651"/>
            <a:ext cx="11101914" cy="5116514"/>
          </a:xfrm>
        </p:spPr>
        <p:txBody>
          <a:bodyPr/>
          <a:lstStyle/>
          <a:p>
            <a:pPr marL="0" indent="0">
              <a:spcBef>
                <a:spcPts val="0"/>
              </a:spcBef>
              <a:spcAft>
                <a:spcPts val="600"/>
              </a:spcAft>
              <a:buNone/>
            </a:pPr>
            <a:r>
              <a:rPr lang="en-CA" sz="2000" b="1" dirty="0">
                <a:solidFill>
                  <a:srgbClr val="016F82"/>
                </a:solidFill>
                <a:effectLst/>
                <a:latin typeface="+mj-lt"/>
                <a:ea typeface="Times New Roman" panose="02020603050405020304" pitchFamily="18" charset="0"/>
              </a:rPr>
              <a:t>Canada’s world-class research ecosystem is defined by excellence and its open and collaborative nature.</a:t>
            </a:r>
          </a:p>
          <a:p>
            <a:pPr>
              <a:spcBef>
                <a:spcPts val="0"/>
              </a:spcBef>
              <a:spcAft>
                <a:spcPts val="600"/>
              </a:spcAft>
            </a:pPr>
            <a:r>
              <a:rPr lang="en-CA" sz="1800" dirty="0">
                <a:effectLst/>
                <a:latin typeface="+mj-lt"/>
                <a:ea typeface="Times New Roman" panose="02020603050405020304" pitchFamily="18" charset="0"/>
              </a:rPr>
              <a:t>This openness can make it a target for unwanted transfer and use of Canadian research by foreign governments, militaries, and other actors for their own gain, which can be harmful to the security of Canada and its allies. </a:t>
            </a:r>
          </a:p>
          <a:p>
            <a:pPr marL="0" indent="0">
              <a:spcBef>
                <a:spcPts val="0"/>
              </a:spcBef>
              <a:spcAft>
                <a:spcPts val="600"/>
              </a:spcAft>
              <a:buNone/>
            </a:pPr>
            <a:r>
              <a:rPr lang="en-CA" sz="2000" b="1" dirty="0">
                <a:solidFill>
                  <a:srgbClr val="016F82"/>
                </a:solidFill>
                <a:latin typeface="+mj-lt"/>
              </a:rPr>
              <a:t>The Government of Canada has been active in safeguarding Canada’s research while keeping Canada’s research ecosystem as open and collaborative as possible.</a:t>
            </a:r>
          </a:p>
          <a:p>
            <a:pPr>
              <a:spcBef>
                <a:spcPts val="0"/>
              </a:spcBef>
              <a:spcAft>
                <a:spcPts val="600"/>
              </a:spcAft>
            </a:pPr>
            <a:r>
              <a:rPr lang="en-CA" sz="1800" dirty="0">
                <a:latin typeface="+mj-lt"/>
                <a:ea typeface="Times New Roman" panose="02020603050405020304" pitchFamily="18" charset="0"/>
              </a:rPr>
              <a:t>P</a:t>
            </a:r>
            <a:r>
              <a:rPr lang="en-CA" sz="1800" dirty="0">
                <a:effectLst/>
                <a:latin typeface="+mj-lt"/>
                <a:ea typeface="Times New Roman" panose="02020603050405020304" pitchFamily="18" charset="0"/>
              </a:rPr>
              <a:t>roviding advice, tools and training </a:t>
            </a:r>
            <a:r>
              <a:rPr lang="en-CA" sz="1800" dirty="0">
                <a:latin typeface="+mj-lt"/>
              </a:rPr>
              <a:t>through the </a:t>
            </a:r>
            <a:r>
              <a:rPr lang="en-CA" sz="1800" b="1" dirty="0">
                <a:solidFill>
                  <a:srgbClr val="016F82"/>
                </a:solidFill>
                <a:latin typeface="+mj-lt"/>
                <a:hlinkClick r:id="rId2">
                  <a:extLst>
                    <a:ext uri="{A12FA001-AC4F-418D-AE19-62706E023703}">
                      <ahyp:hlinkClr xmlns:ahyp="http://schemas.microsoft.com/office/drawing/2018/hyperlinkcolor" val="tx"/>
                    </a:ext>
                  </a:extLst>
                </a:hlinkClick>
              </a:rPr>
              <a:t>Safeguarding Your Research</a:t>
            </a:r>
            <a:r>
              <a:rPr lang="en-CA" sz="1800" b="1" dirty="0">
                <a:solidFill>
                  <a:srgbClr val="016F82"/>
                </a:solidFill>
                <a:latin typeface="+mj-lt"/>
              </a:rPr>
              <a:t> </a:t>
            </a:r>
            <a:r>
              <a:rPr lang="en-CA" sz="1800" dirty="0">
                <a:latin typeface="+mj-lt"/>
              </a:rPr>
              <a:t>portal and</a:t>
            </a:r>
          </a:p>
          <a:p>
            <a:pPr>
              <a:spcBef>
                <a:spcPts val="0"/>
              </a:spcBef>
              <a:spcAft>
                <a:spcPts val="600"/>
              </a:spcAft>
            </a:pPr>
            <a:r>
              <a:rPr lang="en-CA" sz="1800" dirty="0">
                <a:latin typeface="+mj-lt"/>
              </a:rPr>
              <a:t>Implementing national security considerations into the development, evaluation, and funding of research partnerships through the </a:t>
            </a:r>
            <a:r>
              <a:rPr lang="en-CA" sz="1800" b="1" dirty="0">
                <a:solidFill>
                  <a:srgbClr val="016F82"/>
                </a:solidFill>
                <a:latin typeface="+mj-lt"/>
                <a:hlinkClick r:id="rId3">
                  <a:extLst>
                    <a:ext uri="{A12FA001-AC4F-418D-AE19-62706E023703}">
                      <ahyp:hlinkClr xmlns:ahyp="http://schemas.microsoft.com/office/drawing/2018/hyperlinkcolor" val="tx"/>
                    </a:ext>
                  </a:extLst>
                </a:hlinkClick>
              </a:rPr>
              <a:t>National Security Guidelines for Research Partnerships</a:t>
            </a:r>
            <a:r>
              <a:rPr lang="en-CA" sz="1800" dirty="0">
                <a:latin typeface="+mj-lt"/>
              </a:rPr>
              <a:t>. The Guidelines apply to all research partnerships and include mandatory assessment of research security risk, and potential referral to national security partners, for federally-funded industrial partnerships.</a:t>
            </a:r>
          </a:p>
          <a:p>
            <a:pPr marL="0" indent="0">
              <a:spcBef>
                <a:spcPts val="0"/>
              </a:spcBef>
              <a:spcAft>
                <a:spcPts val="600"/>
              </a:spcAft>
              <a:buNone/>
            </a:pPr>
            <a:r>
              <a:rPr lang="en-CA" sz="2000" b="1" dirty="0">
                <a:solidFill>
                  <a:srgbClr val="016F82"/>
                </a:solidFill>
                <a:latin typeface="+mj-lt"/>
              </a:rPr>
              <a:t>As the risk landscape evolves, additional targeted measures are becoming necessary.</a:t>
            </a:r>
          </a:p>
          <a:p>
            <a:pPr>
              <a:spcBef>
                <a:spcPts val="0"/>
              </a:spcBef>
              <a:spcAft>
                <a:spcPts val="600"/>
              </a:spcAft>
            </a:pPr>
            <a:r>
              <a:rPr lang="en-CA" sz="1800" dirty="0">
                <a:latin typeface="+mj-lt"/>
                <a:ea typeface="Times New Roman" panose="02020603050405020304" pitchFamily="18" charset="0"/>
              </a:rPr>
              <a:t>T</a:t>
            </a:r>
            <a:r>
              <a:rPr lang="en-CA" sz="1800" dirty="0">
                <a:effectLst/>
                <a:latin typeface="+mj-lt"/>
                <a:ea typeface="Times New Roman" panose="02020603050405020304" pitchFamily="18" charset="0"/>
              </a:rPr>
              <a:t>here is increased concern that Canada’s most strategic research may fall into the hands of those who seek to undermine our national security. That is why the government is introducing the new Policy on Sensitive Technology Research and Affiliations of Concern (STRAC) to protect Canada’s research.</a:t>
            </a:r>
            <a:endParaRPr lang="en-CA" sz="1800" dirty="0">
              <a:effectLst/>
              <a:latin typeface="+mj-lt"/>
              <a:ea typeface="Calibri" panose="020F0502020204030204" pitchFamily="34" charset="0"/>
            </a:endParaRPr>
          </a:p>
          <a:p>
            <a:endParaRPr lang="en-CA" sz="18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E91771B3-D0B3-7DB2-EF30-366520B3D449}"/>
              </a:ext>
            </a:extLst>
          </p:cNvPr>
          <p:cNvSpPr>
            <a:spLocks noGrp="1"/>
          </p:cNvSpPr>
          <p:nvPr>
            <p:ph type="sldNum" sz="quarter" idx="10"/>
          </p:nvPr>
        </p:nvSpPr>
        <p:spPr/>
        <p:txBody>
          <a:bodyPr/>
          <a:lstStyle/>
          <a:p>
            <a:fld id="{78075564-AF6E-40FC-905A-F6C5E8D29614}" type="slidenum">
              <a:rPr lang="en-US" altLang="en-US" smtClean="0"/>
              <a:pPr/>
              <a:t>2</a:t>
            </a:fld>
            <a:endParaRPr lang="en-US" altLang="en-US" dirty="0"/>
          </a:p>
        </p:txBody>
      </p:sp>
      <p:sp>
        <p:nvSpPr>
          <p:cNvPr id="6" name="Title 6">
            <a:extLst>
              <a:ext uri="{FF2B5EF4-FFF2-40B4-BE49-F238E27FC236}">
                <a16:creationId xmlns:a16="http://schemas.microsoft.com/office/drawing/2014/main" id="{A4DD5334-E367-08F9-94C7-376E7E76BF3F}"/>
              </a:ext>
            </a:extLst>
          </p:cNvPr>
          <p:cNvSpPr>
            <a:spLocks noGrp="1"/>
          </p:cNvSpPr>
          <p:nvPr>
            <p:ph type="title"/>
          </p:nvPr>
        </p:nvSpPr>
        <p:spPr>
          <a:xfrm>
            <a:off x="480486" y="-113683"/>
            <a:ext cx="10972800" cy="985837"/>
          </a:xfrm>
        </p:spPr>
        <p:txBody>
          <a:bodyPr>
            <a:normAutofit/>
          </a:bodyPr>
          <a:lstStyle/>
          <a:p>
            <a:pPr marL="0" marR="0" lvl="0" indent="0" defTabSz="457200" rtl="0" eaLnBrk="1" fontAlgn="base" latinLnBrk="0" hangingPunct="1">
              <a:lnSpc>
                <a:spcPct val="100000"/>
              </a:lnSpc>
              <a:spcBef>
                <a:spcPct val="0"/>
              </a:spcBef>
              <a:spcAft>
                <a:spcPct val="0"/>
              </a:spcAft>
              <a:tabLst/>
              <a:defRPr/>
            </a:pPr>
            <a:r>
              <a:rPr lang="en-CA" b="1" spc="300" dirty="0">
                <a:latin typeface="+mn-lt"/>
              </a:rPr>
              <a:t>SAFEGUARDING CANADA’S RESEARCH</a:t>
            </a:r>
            <a:endParaRPr lang="en-CA" dirty="0">
              <a:latin typeface="+mn-lt"/>
            </a:endParaRPr>
          </a:p>
        </p:txBody>
      </p:sp>
      <p:cxnSp>
        <p:nvCxnSpPr>
          <p:cNvPr id="7" name="Straight Connector 6">
            <a:extLst>
              <a:ext uri="{FF2B5EF4-FFF2-40B4-BE49-F238E27FC236}">
                <a16:creationId xmlns:a16="http://schemas.microsoft.com/office/drawing/2014/main" id="{1FCCF5E9-DE71-E548-6633-533CBCD4C1D6}"/>
              </a:ext>
            </a:extLst>
          </p:cNvPr>
          <p:cNvCxnSpPr>
            <a:cxnSpLocks/>
          </p:cNvCxnSpPr>
          <p:nvPr/>
        </p:nvCxnSpPr>
        <p:spPr>
          <a:xfrm>
            <a:off x="480486" y="880452"/>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78516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08ED63-8849-657C-A825-90427431FF42}"/>
              </a:ext>
            </a:extLst>
          </p:cNvPr>
          <p:cNvSpPr>
            <a:spLocks noGrp="1"/>
          </p:cNvSpPr>
          <p:nvPr>
            <p:ph idx="1"/>
          </p:nvPr>
        </p:nvSpPr>
        <p:spPr>
          <a:xfrm>
            <a:off x="480485" y="1000125"/>
            <a:ext cx="11225739" cy="5126039"/>
          </a:xfrm>
        </p:spPr>
        <p:txBody>
          <a:bodyPr/>
          <a:lstStyle/>
          <a:p>
            <a:pPr marL="0" indent="0">
              <a:spcBef>
                <a:spcPts val="0"/>
              </a:spcBef>
              <a:spcAft>
                <a:spcPts val="600"/>
              </a:spcAft>
              <a:buNone/>
            </a:pPr>
            <a:r>
              <a:rPr lang="en-CA" b="1" dirty="0">
                <a:solidFill>
                  <a:srgbClr val="016F82"/>
                </a:solidFill>
                <a:latin typeface="+mj-lt"/>
                <a:ea typeface="Times New Roman" panose="02020603050405020304" pitchFamily="18" charset="0"/>
              </a:rPr>
              <a:t>On </a:t>
            </a:r>
            <a:r>
              <a:rPr lang="en-CA" b="1" dirty="0">
                <a:solidFill>
                  <a:srgbClr val="016F82"/>
                </a:solidFill>
                <a:effectLst/>
                <a:latin typeface="+mj-lt"/>
                <a:ea typeface="Times New Roman" panose="02020603050405020304" pitchFamily="18" charset="0"/>
              </a:rPr>
              <a:t>February 14, 2023 Ministerial Statement announced the intent of the new policy.</a:t>
            </a:r>
          </a:p>
          <a:p>
            <a:pPr>
              <a:spcBef>
                <a:spcPts val="0"/>
              </a:spcBef>
              <a:spcAft>
                <a:spcPts val="600"/>
              </a:spcAft>
            </a:pPr>
            <a:r>
              <a:rPr lang="en-CA" sz="2000" dirty="0">
                <a:latin typeface="+mj-lt"/>
                <a:ea typeface="Times New Roman" panose="02020603050405020304" pitchFamily="18" charset="0"/>
              </a:rPr>
              <a:t>The</a:t>
            </a:r>
            <a:r>
              <a:rPr lang="en-CA" sz="2000" dirty="0">
                <a:effectLst/>
                <a:latin typeface="+mj-lt"/>
                <a:ea typeface="Times New Roman" panose="02020603050405020304" pitchFamily="18" charset="0"/>
              </a:rPr>
              <a:t> government announced its intent to further protect our country’s research, our institutions, and our intellectual property by announcing that </a:t>
            </a:r>
            <a:r>
              <a:rPr lang="en-CA" sz="2000" i="1" dirty="0">
                <a:effectLst/>
                <a:latin typeface="+mj-lt"/>
                <a:ea typeface="Times New Roman" panose="02020603050405020304" pitchFamily="18" charset="0"/>
              </a:rPr>
              <a:t>grant applications that involve conducting research in a sensitive technology research area will not be funded if any of the researchers working on the project are affiliated with a university, research institute, or laboratory connected to military, national defence, or state security entities of foreign state actors that pose a risk to our national security. </a:t>
            </a:r>
            <a:br>
              <a:rPr lang="en-CA" sz="2000" i="1" dirty="0">
                <a:effectLst/>
                <a:latin typeface="+mj-lt"/>
                <a:ea typeface="Times New Roman" panose="02020603050405020304" pitchFamily="18" charset="0"/>
              </a:rPr>
            </a:br>
            <a:endParaRPr lang="en-CA" sz="2000" i="1" dirty="0">
              <a:effectLst/>
              <a:latin typeface="+mj-lt"/>
              <a:ea typeface="Calibri" panose="020F0502020204030204" pitchFamily="34" charset="0"/>
            </a:endParaRPr>
          </a:p>
          <a:p>
            <a:pPr marL="0" indent="0">
              <a:spcBef>
                <a:spcPts val="0"/>
              </a:spcBef>
              <a:spcAft>
                <a:spcPts val="600"/>
              </a:spcAft>
              <a:buNone/>
            </a:pPr>
            <a:r>
              <a:rPr lang="en-CA" b="1" dirty="0">
                <a:solidFill>
                  <a:srgbClr val="016F82"/>
                </a:solidFill>
                <a:latin typeface="+mj-lt"/>
              </a:rPr>
              <a:t>The new policy was developed in consultation with the research community.</a:t>
            </a:r>
          </a:p>
          <a:p>
            <a:pPr>
              <a:spcBef>
                <a:spcPts val="0"/>
              </a:spcBef>
              <a:spcAft>
                <a:spcPts val="600"/>
              </a:spcAft>
            </a:pPr>
            <a:r>
              <a:rPr lang="en-CA" sz="2000" dirty="0">
                <a:effectLst/>
                <a:latin typeface="+mj-lt"/>
                <a:ea typeface="Times New Roman" panose="02020603050405020304" pitchFamily="18" charset="0"/>
              </a:rPr>
              <a:t>Close consultation with Canada’s research community through </a:t>
            </a:r>
            <a:r>
              <a:rPr lang="en-CA" sz="2000" dirty="0">
                <a:latin typeface="+mj-lt"/>
              </a:rPr>
              <a:t>the </a:t>
            </a:r>
            <a:r>
              <a:rPr lang="en-CA" sz="2000" dirty="0">
                <a:latin typeface="+mj-lt"/>
                <a:hlinkClick r:id="rId3">
                  <a:extLst>
                    <a:ext uri="{A12FA001-AC4F-418D-AE19-62706E023703}">
                      <ahyp:hlinkClr xmlns:ahyp="http://schemas.microsoft.com/office/drawing/2018/hyperlinkcolor" val="tx"/>
                    </a:ext>
                  </a:extLst>
                </a:hlinkClick>
              </a:rPr>
              <a:t>Government of Canada-Universities Working Group</a:t>
            </a:r>
            <a:r>
              <a:rPr lang="en-CA" sz="2000" dirty="0">
                <a:latin typeface="+mj-lt"/>
              </a:rPr>
              <a:t>.</a:t>
            </a:r>
          </a:p>
          <a:p>
            <a:pPr>
              <a:spcBef>
                <a:spcPts val="0"/>
              </a:spcBef>
              <a:spcAft>
                <a:spcPts val="600"/>
              </a:spcAft>
            </a:pPr>
            <a:r>
              <a:rPr lang="en-CA" sz="2000" dirty="0">
                <a:latin typeface="+mj-lt"/>
                <a:ea typeface="Times New Roman" panose="02020603050405020304" pitchFamily="18" charset="0"/>
              </a:rPr>
              <a:t>Collaboration across</a:t>
            </a:r>
            <a:r>
              <a:rPr lang="en-CA" sz="2000" dirty="0">
                <a:effectLst/>
                <a:latin typeface="+mj-lt"/>
                <a:ea typeface="Times New Roman" panose="02020603050405020304" pitchFamily="18" charset="0"/>
              </a:rPr>
              <a:t> relevant federal departments and agencies, including the granting agencies and the Canada Foundation for Innovation, Public Safety Canada</a:t>
            </a:r>
            <a:r>
              <a:rPr lang="en-CA" sz="2000" dirty="0">
                <a:latin typeface="+mj-lt"/>
                <a:ea typeface="Times New Roman" panose="02020603050405020304" pitchFamily="18" charset="0"/>
              </a:rPr>
              <a:t> and </a:t>
            </a:r>
            <a:r>
              <a:rPr lang="en-CA" sz="2000" dirty="0">
                <a:effectLst/>
                <a:latin typeface="+mj-lt"/>
                <a:ea typeface="Times New Roman" panose="02020603050405020304" pitchFamily="18" charset="0"/>
              </a:rPr>
              <a:t>Global Affairs Canada.</a:t>
            </a:r>
            <a:endParaRPr lang="en-CA" sz="2800" dirty="0">
              <a:latin typeface="+mj-lt"/>
            </a:endParaRPr>
          </a:p>
        </p:txBody>
      </p:sp>
      <p:sp>
        <p:nvSpPr>
          <p:cNvPr id="4" name="Slide Number Placeholder 3">
            <a:extLst>
              <a:ext uri="{FF2B5EF4-FFF2-40B4-BE49-F238E27FC236}">
                <a16:creationId xmlns:a16="http://schemas.microsoft.com/office/drawing/2014/main" id="{DE581B77-EA3F-AFBB-4048-1CBE5C4DE7A7}"/>
              </a:ext>
            </a:extLst>
          </p:cNvPr>
          <p:cNvSpPr>
            <a:spLocks noGrp="1"/>
          </p:cNvSpPr>
          <p:nvPr>
            <p:ph type="sldNum" sz="quarter" idx="10"/>
          </p:nvPr>
        </p:nvSpPr>
        <p:spPr/>
        <p:txBody>
          <a:bodyPr/>
          <a:lstStyle/>
          <a:p>
            <a:fld id="{78075564-AF6E-40FC-905A-F6C5E8D29614}" type="slidenum">
              <a:rPr lang="en-US" altLang="en-US" smtClean="0"/>
              <a:pPr/>
              <a:t>3</a:t>
            </a:fld>
            <a:endParaRPr lang="en-US" altLang="en-US" dirty="0"/>
          </a:p>
        </p:txBody>
      </p:sp>
      <p:sp>
        <p:nvSpPr>
          <p:cNvPr id="6" name="Title 6">
            <a:extLst>
              <a:ext uri="{FF2B5EF4-FFF2-40B4-BE49-F238E27FC236}">
                <a16:creationId xmlns:a16="http://schemas.microsoft.com/office/drawing/2014/main" id="{6C0A67B8-2796-E893-7781-70E819D7398F}"/>
              </a:ext>
            </a:extLst>
          </p:cNvPr>
          <p:cNvSpPr txBox="1">
            <a:spLocks/>
          </p:cNvSpPr>
          <p:nvPr/>
        </p:nvSpPr>
        <p:spPr bwMode="auto">
          <a:xfrm>
            <a:off x="480486" y="-113683"/>
            <a:ext cx="10972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defTabSz="457200" rtl="0" eaLnBrk="1" fontAlgn="base" hangingPunct="1">
              <a:spcBef>
                <a:spcPct val="0"/>
              </a:spcBef>
              <a:spcAft>
                <a:spcPct val="0"/>
              </a:spcAft>
              <a:defRPr lang="en-US" sz="3600" b="0" i="0" kern="1200">
                <a:solidFill>
                  <a:srgbClr val="1B4954"/>
                </a:solidFill>
                <a:latin typeface="Trebuchet MS Regular"/>
                <a:ea typeface="ヒラギノ角ゴ Pro W3" pitchFamily="126" charset="-128"/>
                <a:cs typeface="Arial" panose="020B0604020202020204" pitchFamily="34" charset="0"/>
              </a:defRPr>
            </a:lvl1pPr>
            <a:lvl2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9pPr>
          </a:lstStyle>
          <a:p>
            <a:pPr>
              <a:defRPr/>
            </a:pPr>
            <a:r>
              <a:rPr lang="en-CA" b="1" spc="300" dirty="0">
                <a:latin typeface="+mn-lt"/>
              </a:rPr>
              <a:t>CONTEXT &amp; DEVELOPMENT</a:t>
            </a:r>
            <a:endParaRPr lang="en-CA" dirty="0">
              <a:latin typeface="+mn-lt"/>
            </a:endParaRPr>
          </a:p>
        </p:txBody>
      </p:sp>
      <p:cxnSp>
        <p:nvCxnSpPr>
          <p:cNvPr id="7" name="Straight Connector 6">
            <a:extLst>
              <a:ext uri="{FF2B5EF4-FFF2-40B4-BE49-F238E27FC236}">
                <a16:creationId xmlns:a16="http://schemas.microsoft.com/office/drawing/2014/main" id="{CED658DD-7E4E-7C15-3913-C1053D2A650E}"/>
              </a:ext>
            </a:extLst>
          </p:cNvPr>
          <p:cNvCxnSpPr>
            <a:cxnSpLocks/>
          </p:cNvCxnSpPr>
          <p:nvPr/>
        </p:nvCxnSpPr>
        <p:spPr>
          <a:xfrm>
            <a:off x="480486" y="880452"/>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81276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A33E4D40-34C5-5AEE-310C-0E03252D3D55}"/>
              </a:ext>
            </a:extLst>
          </p:cNvPr>
          <p:cNvGraphicFramePr>
            <a:graphicFrameLocks noGrp="1"/>
          </p:cNvGraphicFramePr>
          <p:nvPr>
            <p:ph idx="1"/>
            <p:extLst>
              <p:ext uri="{D42A27DB-BD31-4B8C-83A1-F6EECF244321}">
                <p14:modId xmlns:p14="http://schemas.microsoft.com/office/powerpoint/2010/main" val="360344318"/>
              </p:ext>
            </p:extLst>
          </p:nvPr>
        </p:nvGraphicFramePr>
        <p:xfrm>
          <a:off x="480486" y="1076330"/>
          <a:ext cx="11101914" cy="5049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C8CDB61-9B86-877B-1DC7-7E88AA085396}"/>
              </a:ext>
            </a:extLst>
          </p:cNvPr>
          <p:cNvSpPr>
            <a:spLocks noGrp="1"/>
          </p:cNvSpPr>
          <p:nvPr>
            <p:ph type="sldNum" sz="quarter" idx="10"/>
          </p:nvPr>
        </p:nvSpPr>
        <p:spPr/>
        <p:txBody>
          <a:bodyPr wrap="square" anchor="ctr">
            <a:normAutofit/>
          </a:bodyPr>
          <a:lstStyle/>
          <a:p>
            <a:pPr>
              <a:spcAft>
                <a:spcPts val="600"/>
              </a:spcAft>
            </a:pPr>
            <a:fld id="{78075564-AF6E-40FC-905A-F6C5E8D29614}" type="slidenum">
              <a:rPr lang="en-US" altLang="en-US" smtClean="0"/>
              <a:pPr>
                <a:spcAft>
                  <a:spcPts val="600"/>
                </a:spcAft>
              </a:pPr>
              <a:t>4</a:t>
            </a:fld>
            <a:endParaRPr lang="en-US" altLang="en-US"/>
          </a:p>
        </p:txBody>
      </p:sp>
      <p:sp>
        <p:nvSpPr>
          <p:cNvPr id="2" name="Title 6">
            <a:extLst>
              <a:ext uri="{FF2B5EF4-FFF2-40B4-BE49-F238E27FC236}">
                <a16:creationId xmlns:a16="http://schemas.microsoft.com/office/drawing/2014/main" id="{1A6E157C-847F-7F9B-0141-6E54CBC54F26}"/>
              </a:ext>
            </a:extLst>
          </p:cNvPr>
          <p:cNvSpPr txBox="1">
            <a:spLocks/>
          </p:cNvSpPr>
          <p:nvPr/>
        </p:nvSpPr>
        <p:spPr bwMode="auto">
          <a:xfrm>
            <a:off x="480486" y="-113683"/>
            <a:ext cx="10972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defTabSz="457200" rtl="0" eaLnBrk="1" fontAlgn="base" hangingPunct="1">
              <a:spcBef>
                <a:spcPct val="0"/>
              </a:spcBef>
              <a:spcAft>
                <a:spcPct val="0"/>
              </a:spcAft>
              <a:defRPr lang="en-US" sz="3600" b="0" i="0" kern="1200">
                <a:solidFill>
                  <a:srgbClr val="1B4954"/>
                </a:solidFill>
                <a:latin typeface="Trebuchet MS Regular"/>
                <a:ea typeface="ヒラギノ角ゴ Pro W3" pitchFamily="126" charset="-128"/>
                <a:cs typeface="Arial" panose="020B0604020202020204" pitchFamily="34" charset="0"/>
              </a:defRPr>
            </a:lvl1pPr>
            <a:lvl2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9pPr>
          </a:lstStyle>
          <a:p>
            <a:pPr>
              <a:defRPr/>
            </a:pPr>
            <a:r>
              <a:rPr lang="en-CA" b="1" spc="300" dirty="0">
                <a:latin typeface="+mn-lt"/>
              </a:rPr>
              <a:t>PRINCIPLES</a:t>
            </a:r>
            <a:endParaRPr lang="en-CA" dirty="0">
              <a:latin typeface="+mn-lt"/>
            </a:endParaRPr>
          </a:p>
        </p:txBody>
      </p:sp>
      <p:cxnSp>
        <p:nvCxnSpPr>
          <p:cNvPr id="3" name="Straight Connector 2">
            <a:extLst>
              <a:ext uri="{FF2B5EF4-FFF2-40B4-BE49-F238E27FC236}">
                <a16:creationId xmlns:a16="http://schemas.microsoft.com/office/drawing/2014/main" id="{644ABE19-483A-2171-73FB-D5DA0066A7FD}"/>
              </a:ext>
            </a:extLst>
          </p:cNvPr>
          <p:cNvCxnSpPr>
            <a:cxnSpLocks/>
          </p:cNvCxnSpPr>
          <p:nvPr/>
        </p:nvCxnSpPr>
        <p:spPr>
          <a:xfrm>
            <a:off x="480486" y="880452"/>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62096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C2E125-D9ED-72C1-7706-DF52A7227429}"/>
              </a:ext>
            </a:extLst>
          </p:cNvPr>
          <p:cNvSpPr>
            <a:spLocks noGrp="1"/>
          </p:cNvSpPr>
          <p:nvPr>
            <p:ph type="sldNum" sz="quarter" idx="10"/>
          </p:nvPr>
        </p:nvSpPr>
        <p:spPr/>
        <p:txBody>
          <a:bodyPr wrap="square" anchor="ctr">
            <a:normAutofit/>
          </a:bodyPr>
          <a:lstStyle/>
          <a:p>
            <a:pPr>
              <a:spcAft>
                <a:spcPts val="600"/>
              </a:spcAft>
            </a:pPr>
            <a:fld id="{78075564-AF6E-40FC-905A-F6C5E8D29614}" type="slidenum">
              <a:rPr lang="en-US" altLang="en-US" smtClean="0"/>
              <a:pPr>
                <a:spcAft>
                  <a:spcPts val="600"/>
                </a:spcAft>
              </a:pPr>
              <a:t>5</a:t>
            </a:fld>
            <a:endParaRPr lang="en-US" altLang="en-US" dirty="0"/>
          </a:p>
        </p:txBody>
      </p:sp>
      <p:sp>
        <p:nvSpPr>
          <p:cNvPr id="9" name="Title 6">
            <a:extLst>
              <a:ext uri="{FF2B5EF4-FFF2-40B4-BE49-F238E27FC236}">
                <a16:creationId xmlns:a16="http://schemas.microsoft.com/office/drawing/2014/main" id="{D1AB2D33-7284-2536-0922-D4E52DAB321E}"/>
              </a:ext>
            </a:extLst>
          </p:cNvPr>
          <p:cNvSpPr txBox="1">
            <a:spLocks/>
          </p:cNvSpPr>
          <p:nvPr/>
        </p:nvSpPr>
        <p:spPr bwMode="auto">
          <a:xfrm>
            <a:off x="480486" y="29192"/>
            <a:ext cx="10972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defTabSz="457200" rtl="0" eaLnBrk="1" fontAlgn="base" hangingPunct="1">
              <a:spcBef>
                <a:spcPct val="0"/>
              </a:spcBef>
              <a:spcAft>
                <a:spcPct val="0"/>
              </a:spcAft>
              <a:defRPr lang="en-US" sz="3600" b="0" i="0" kern="1200">
                <a:solidFill>
                  <a:srgbClr val="1B4954"/>
                </a:solidFill>
                <a:latin typeface="Trebuchet MS Regular"/>
                <a:ea typeface="ヒラギノ角ゴ Pro W3" pitchFamily="126" charset="-128"/>
                <a:cs typeface="Arial" panose="020B0604020202020204" pitchFamily="34" charset="0"/>
              </a:defRPr>
            </a:lvl1pPr>
            <a:lvl2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9pPr>
          </a:lstStyle>
          <a:p>
            <a:pPr>
              <a:defRPr/>
            </a:pPr>
            <a:r>
              <a:rPr lang="en-CA" sz="2700" b="1" spc="300" dirty="0">
                <a:latin typeface="+mn-lt"/>
              </a:rPr>
              <a:t>POLICY ON SENSITIVE TECHNOLOGY RESEARCH AND AFFILIATIONS OF CONCERN (STRAC)</a:t>
            </a:r>
            <a:endParaRPr lang="en-CA" sz="2700" dirty="0">
              <a:latin typeface="+mn-lt"/>
            </a:endParaRPr>
          </a:p>
        </p:txBody>
      </p:sp>
      <p:cxnSp>
        <p:nvCxnSpPr>
          <p:cNvPr id="10" name="Straight Connector 9">
            <a:extLst>
              <a:ext uri="{FF2B5EF4-FFF2-40B4-BE49-F238E27FC236}">
                <a16:creationId xmlns:a16="http://schemas.microsoft.com/office/drawing/2014/main" id="{4ABE44C5-29E8-7B42-22F1-CB3DC9FF3F10}"/>
              </a:ext>
            </a:extLst>
          </p:cNvPr>
          <p:cNvCxnSpPr>
            <a:cxnSpLocks/>
          </p:cNvCxnSpPr>
          <p:nvPr/>
        </p:nvCxnSpPr>
        <p:spPr>
          <a:xfrm>
            <a:off x="480486" y="1023327"/>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
        <p:nvSpPr>
          <p:cNvPr id="14" name="Rectangle: Rounded Corners 13">
            <a:extLst>
              <a:ext uri="{FF2B5EF4-FFF2-40B4-BE49-F238E27FC236}">
                <a16:creationId xmlns:a16="http://schemas.microsoft.com/office/drawing/2014/main" id="{2E6674F2-A9DB-BC77-0393-299A85AA4991}"/>
              </a:ext>
            </a:extLst>
          </p:cNvPr>
          <p:cNvSpPr/>
          <p:nvPr/>
        </p:nvSpPr>
        <p:spPr>
          <a:xfrm>
            <a:off x="480486" y="1409665"/>
            <a:ext cx="11101914" cy="2722756"/>
          </a:xfrm>
          <a:prstGeom prst="roundRect">
            <a:avLst>
              <a:gd name="adj" fmla="val 10000"/>
            </a:avLst>
          </a:prstGeom>
          <a:solidFill>
            <a:srgbClr val="024C57"/>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5" name="Rectangle: Rounded Corners 14">
            <a:extLst>
              <a:ext uri="{FF2B5EF4-FFF2-40B4-BE49-F238E27FC236}">
                <a16:creationId xmlns:a16="http://schemas.microsoft.com/office/drawing/2014/main" id="{6C99BD50-CB12-133C-4C02-60BCD17BB8BC}"/>
              </a:ext>
            </a:extLst>
          </p:cNvPr>
          <p:cNvSpPr/>
          <p:nvPr/>
        </p:nvSpPr>
        <p:spPr>
          <a:xfrm>
            <a:off x="480485" y="4314278"/>
            <a:ext cx="11101913" cy="1710385"/>
          </a:xfrm>
          <a:prstGeom prst="roundRect">
            <a:avLst>
              <a:gd name="adj" fmla="val 10000"/>
            </a:avLst>
          </a:prstGeom>
          <a:solidFill>
            <a:srgbClr val="016F82"/>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16" name="Group 15">
            <a:extLst>
              <a:ext uri="{FF2B5EF4-FFF2-40B4-BE49-F238E27FC236}">
                <a16:creationId xmlns:a16="http://schemas.microsoft.com/office/drawing/2014/main" id="{088495B2-4CA3-3545-4CF7-D40D2F444EE9}"/>
              </a:ext>
            </a:extLst>
          </p:cNvPr>
          <p:cNvGrpSpPr/>
          <p:nvPr/>
        </p:nvGrpSpPr>
        <p:grpSpPr>
          <a:xfrm>
            <a:off x="1828800" y="1595643"/>
            <a:ext cx="9753600" cy="2357231"/>
            <a:chOff x="1624902" y="762039"/>
            <a:chExt cx="9533467" cy="1406842"/>
          </a:xfrm>
        </p:grpSpPr>
        <p:sp>
          <p:nvSpPr>
            <p:cNvPr id="17" name="Rectangle 16">
              <a:extLst>
                <a:ext uri="{FF2B5EF4-FFF2-40B4-BE49-F238E27FC236}">
                  <a16:creationId xmlns:a16="http://schemas.microsoft.com/office/drawing/2014/main" id="{F094DD05-FE08-7D57-DF63-FBF8AE2DC6D2}"/>
                </a:ext>
              </a:extLst>
            </p:cNvPr>
            <p:cNvSpPr/>
            <p:nvPr/>
          </p:nvSpPr>
          <p:spPr>
            <a:xfrm>
              <a:off x="1624903" y="762039"/>
              <a:ext cx="9347896" cy="1406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a:extLst>
                <a:ext uri="{FF2B5EF4-FFF2-40B4-BE49-F238E27FC236}">
                  <a16:creationId xmlns:a16="http://schemas.microsoft.com/office/drawing/2014/main" id="{993DE6CB-2577-C846-A903-B4C1C4FA326B}"/>
                </a:ext>
              </a:extLst>
            </p:cNvPr>
            <p:cNvSpPr txBox="1"/>
            <p:nvPr/>
          </p:nvSpPr>
          <p:spPr>
            <a:xfrm>
              <a:off x="1624902" y="762039"/>
              <a:ext cx="9533467" cy="14068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8891" tIns="148891" rIns="148891" bIns="148891" numCol="1" spcCol="1270" anchor="ctr" anchorCtr="0">
              <a:noAutofit/>
            </a:bodyPr>
            <a:lstStyle/>
            <a:p>
              <a:pPr marL="0" lvl="0" indent="0" algn="l" defTabSz="622300">
                <a:lnSpc>
                  <a:spcPct val="90000"/>
                </a:lnSpc>
                <a:spcBef>
                  <a:spcPct val="0"/>
                </a:spcBef>
                <a:spcAft>
                  <a:spcPct val="35000"/>
                </a:spcAft>
                <a:buNone/>
              </a:pPr>
              <a:r>
                <a:rPr lang="en-CA" sz="2000" kern="1200" dirty="0">
                  <a:solidFill>
                    <a:schemeClr val="bg1"/>
                  </a:solidFill>
                  <a:latin typeface="+mj-lt"/>
                  <a:cs typeface="Arial" panose="020B0604020202020204" pitchFamily="34" charset="0"/>
                </a:rPr>
                <a:t>The new STRAC policy will enhance Canada’s research security by ensuring grant applications submitted through a university or an affiliated research institution that involve conducting research that aims to advance </a:t>
              </a:r>
              <a:r>
                <a:rPr lang="en-CA" sz="2000" b="1" kern="1200" dirty="0">
                  <a:solidFill>
                    <a:schemeClr val="bg1"/>
                  </a:solidFill>
                  <a:latin typeface="+mj-lt"/>
                  <a:cs typeface="Arial" panose="020B0604020202020204" pitchFamily="34" charset="0"/>
                </a:rPr>
                <a:t>a sensitive technology research area </a:t>
              </a:r>
              <a:r>
                <a:rPr lang="en-CA" sz="2000" kern="1200" dirty="0">
                  <a:solidFill>
                    <a:schemeClr val="bg1"/>
                  </a:solidFill>
                  <a:latin typeface="+mj-lt"/>
                  <a:cs typeface="Arial" panose="020B0604020202020204" pitchFamily="34" charset="0"/>
                </a:rPr>
                <a:t>will </a:t>
              </a:r>
              <a:r>
                <a:rPr lang="en-CA" sz="2000" b="1" kern="1200" dirty="0">
                  <a:solidFill>
                    <a:schemeClr val="bg1"/>
                  </a:solidFill>
                  <a:latin typeface="+mj-lt"/>
                  <a:cs typeface="Arial" panose="020B0604020202020204" pitchFamily="34" charset="0"/>
                </a:rPr>
                <a:t>not be funded</a:t>
              </a:r>
              <a:r>
                <a:rPr lang="en-CA" sz="2000" kern="1200" dirty="0">
                  <a:solidFill>
                    <a:schemeClr val="bg1"/>
                  </a:solidFill>
                  <a:latin typeface="+mj-lt"/>
                  <a:cs typeface="Arial" panose="020B0604020202020204" pitchFamily="34" charset="0"/>
                </a:rPr>
                <a:t> if any of the researchers involved in activities supported by the grant </a:t>
              </a:r>
              <a:r>
                <a:rPr lang="en-CA" sz="2000" b="1" kern="1200" dirty="0">
                  <a:solidFill>
                    <a:schemeClr val="bg1"/>
                  </a:solidFill>
                  <a:latin typeface="+mj-lt"/>
                  <a:cs typeface="Arial" panose="020B0604020202020204" pitchFamily="34" charset="0"/>
                </a:rPr>
                <a:t>are affiliated with, or in receipt of funding or in-kind support</a:t>
              </a:r>
              <a:r>
                <a:rPr lang="en-CA" sz="2000" kern="1200" dirty="0">
                  <a:solidFill>
                    <a:schemeClr val="bg1"/>
                  </a:solidFill>
                  <a:latin typeface="+mj-lt"/>
                  <a:cs typeface="Arial" panose="020B0604020202020204" pitchFamily="34" charset="0"/>
                </a:rPr>
                <a:t>, from a university, research institute or laboratory connected to military, national defence or state security entities of foreign state actors that </a:t>
              </a:r>
              <a:r>
                <a:rPr lang="en-CA" sz="2000" dirty="0">
                  <a:solidFill>
                    <a:schemeClr val="bg1"/>
                  </a:solidFill>
                  <a:latin typeface="+mj-lt"/>
                  <a:cs typeface="Arial" panose="020B0604020202020204" pitchFamily="34" charset="0"/>
                </a:rPr>
                <a:t>could </a:t>
              </a:r>
              <a:r>
                <a:rPr lang="en-CA" sz="2000" kern="1200" dirty="0">
                  <a:solidFill>
                    <a:schemeClr val="bg1"/>
                  </a:solidFill>
                  <a:latin typeface="+mj-lt"/>
                  <a:cs typeface="Arial" panose="020B0604020202020204" pitchFamily="34" charset="0"/>
                </a:rPr>
                <a:t>pose a risk to Canada’s national security.</a:t>
              </a:r>
              <a:endParaRPr lang="en-US" sz="2000" kern="1200" dirty="0">
                <a:solidFill>
                  <a:schemeClr val="bg1"/>
                </a:solidFill>
                <a:latin typeface="+mj-lt"/>
                <a:cs typeface="Arial" panose="020B0604020202020204" pitchFamily="34" charset="0"/>
              </a:endParaRPr>
            </a:p>
          </p:txBody>
        </p:sp>
      </p:grpSp>
      <p:grpSp>
        <p:nvGrpSpPr>
          <p:cNvPr id="22" name="Group 21">
            <a:extLst>
              <a:ext uri="{FF2B5EF4-FFF2-40B4-BE49-F238E27FC236}">
                <a16:creationId xmlns:a16="http://schemas.microsoft.com/office/drawing/2014/main" id="{08D1046B-76AA-BAF3-3E54-3E23D12DE716}"/>
              </a:ext>
            </a:extLst>
          </p:cNvPr>
          <p:cNvGrpSpPr/>
          <p:nvPr/>
        </p:nvGrpSpPr>
        <p:grpSpPr>
          <a:xfrm>
            <a:off x="1887746" y="2733712"/>
            <a:ext cx="6082887" cy="3100961"/>
            <a:chOff x="-425908" y="2537376"/>
            <a:chExt cx="6082887" cy="3100961"/>
          </a:xfrm>
        </p:grpSpPr>
        <p:sp>
          <p:nvSpPr>
            <p:cNvPr id="23" name="Rectangle 22">
              <a:extLst>
                <a:ext uri="{FF2B5EF4-FFF2-40B4-BE49-F238E27FC236}">
                  <a16:creationId xmlns:a16="http://schemas.microsoft.com/office/drawing/2014/main" id="{14D97E9C-0B95-B64E-A7B9-465253BBB882}"/>
                </a:ext>
              </a:extLst>
            </p:cNvPr>
            <p:cNvSpPr/>
            <p:nvPr/>
          </p:nvSpPr>
          <p:spPr>
            <a:xfrm>
              <a:off x="1758815" y="2537376"/>
              <a:ext cx="3898164" cy="1406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a:extLst>
                <a:ext uri="{FF2B5EF4-FFF2-40B4-BE49-F238E27FC236}">
                  <a16:creationId xmlns:a16="http://schemas.microsoft.com/office/drawing/2014/main" id="{D621B3CB-0277-5FC5-EC37-D3D0ADDA7EC5}"/>
                </a:ext>
              </a:extLst>
            </p:cNvPr>
            <p:cNvSpPr txBox="1"/>
            <p:nvPr/>
          </p:nvSpPr>
          <p:spPr>
            <a:xfrm>
              <a:off x="-425908" y="4231495"/>
              <a:ext cx="3898164" cy="14068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8891" tIns="148891" rIns="148891" bIns="148891" numCol="1" spcCol="1270" anchor="ctr" anchorCtr="0">
              <a:noAutofit/>
            </a:bodyPr>
            <a:lstStyle/>
            <a:p>
              <a:pPr marL="0" lvl="0" indent="0" algn="l" defTabSz="666750">
                <a:lnSpc>
                  <a:spcPct val="90000"/>
                </a:lnSpc>
                <a:spcBef>
                  <a:spcPct val="0"/>
                </a:spcBef>
                <a:spcAft>
                  <a:spcPct val="35000"/>
                </a:spcAft>
                <a:buNone/>
              </a:pPr>
              <a:r>
                <a:rPr lang="en-CA" sz="2400" kern="1200" dirty="0">
                  <a:solidFill>
                    <a:schemeClr val="bg1"/>
                  </a:solidFill>
                  <a:cs typeface="Arial" panose="020B0604020202020204" pitchFamily="34" charset="0"/>
                </a:rPr>
                <a:t>Two new lists will support the implementation of the STRAC:</a:t>
              </a:r>
              <a:endParaRPr lang="en-US" sz="2400" kern="1200" dirty="0">
                <a:solidFill>
                  <a:schemeClr val="bg1"/>
                </a:solidFill>
                <a:cs typeface="Arial" panose="020B0604020202020204" pitchFamily="34" charset="0"/>
              </a:endParaRPr>
            </a:p>
          </p:txBody>
        </p:sp>
      </p:grpSp>
      <p:grpSp>
        <p:nvGrpSpPr>
          <p:cNvPr id="25" name="Group 24">
            <a:extLst>
              <a:ext uri="{FF2B5EF4-FFF2-40B4-BE49-F238E27FC236}">
                <a16:creationId xmlns:a16="http://schemas.microsoft.com/office/drawing/2014/main" id="{265DDF3E-071C-D3F9-0B83-A37598E377A1}"/>
              </a:ext>
            </a:extLst>
          </p:cNvPr>
          <p:cNvGrpSpPr/>
          <p:nvPr/>
        </p:nvGrpSpPr>
        <p:grpSpPr>
          <a:xfrm>
            <a:off x="5743576" y="4408369"/>
            <a:ext cx="5847288" cy="1608161"/>
            <a:chOff x="5052632" y="2336043"/>
            <a:chExt cx="5610931" cy="1608161"/>
          </a:xfrm>
        </p:grpSpPr>
        <p:sp>
          <p:nvSpPr>
            <p:cNvPr id="26" name="Rectangle 25">
              <a:extLst>
                <a:ext uri="{FF2B5EF4-FFF2-40B4-BE49-F238E27FC236}">
                  <a16:creationId xmlns:a16="http://schemas.microsoft.com/office/drawing/2014/main" id="{BF741256-12FE-6A33-3A41-2A950DE6E650}"/>
                </a:ext>
              </a:extLst>
            </p:cNvPr>
            <p:cNvSpPr/>
            <p:nvPr/>
          </p:nvSpPr>
          <p:spPr>
            <a:xfrm>
              <a:off x="5052632" y="2537362"/>
              <a:ext cx="4410136" cy="1406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7717434F-E15A-E151-8906-38C2BA6AC418}"/>
                </a:ext>
              </a:extLst>
            </p:cNvPr>
            <p:cNvSpPr txBox="1"/>
            <p:nvPr/>
          </p:nvSpPr>
          <p:spPr>
            <a:xfrm>
              <a:off x="5060755" y="2336043"/>
              <a:ext cx="5602808" cy="14068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8891" tIns="148891" rIns="148891" bIns="148891" numCol="1" spcCol="1270" anchor="ctr" anchorCtr="0">
              <a:noAutofit/>
            </a:bodyPr>
            <a:lstStyle/>
            <a:p>
              <a:pPr marL="342900" lvl="0" indent="-342900" algn="l" defTabSz="711200">
                <a:lnSpc>
                  <a:spcPct val="90000"/>
                </a:lnSpc>
                <a:spcBef>
                  <a:spcPct val="0"/>
                </a:spcBef>
                <a:spcAft>
                  <a:spcPct val="35000"/>
                </a:spcAft>
                <a:buFont typeface="+mj-lt"/>
                <a:buAutoNum type="arabicPeriod"/>
              </a:pPr>
              <a:r>
                <a:rPr lang="en-CA" sz="2400" kern="1200" dirty="0">
                  <a:solidFill>
                    <a:schemeClr val="bg1"/>
                  </a:solidFill>
                </a:rPr>
                <a:t>List of Sensitive Technology Research Areas</a:t>
              </a:r>
              <a:endParaRPr lang="en-US" sz="2400" kern="1200" dirty="0">
                <a:solidFill>
                  <a:schemeClr val="bg1"/>
                </a:solidFill>
              </a:endParaRPr>
            </a:p>
            <a:p>
              <a:pPr marL="342900" lvl="0" indent="-342900" algn="l" defTabSz="711200">
                <a:lnSpc>
                  <a:spcPct val="90000"/>
                </a:lnSpc>
                <a:spcBef>
                  <a:spcPct val="0"/>
                </a:spcBef>
                <a:spcAft>
                  <a:spcPct val="35000"/>
                </a:spcAft>
                <a:buFont typeface="+mj-lt"/>
                <a:buAutoNum type="arabicPeriod"/>
              </a:pPr>
              <a:r>
                <a:rPr lang="en-CA" sz="2400" kern="1200" dirty="0">
                  <a:solidFill>
                    <a:schemeClr val="bg1"/>
                  </a:solidFill>
                </a:rPr>
                <a:t>List of Named Research Organizations</a:t>
              </a:r>
              <a:endParaRPr lang="en-US" sz="2000" kern="1200" dirty="0">
                <a:solidFill>
                  <a:schemeClr val="bg1"/>
                </a:solidFill>
              </a:endParaRPr>
            </a:p>
          </p:txBody>
        </p:sp>
      </p:grpSp>
      <p:sp>
        <p:nvSpPr>
          <p:cNvPr id="28" name="Rectangle 27" descr="Court outline">
            <a:extLst>
              <a:ext uri="{FF2B5EF4-FFF2-40B4-BE49-F238E27FC236}">
                <a16:creationId xmlns:a16="http://schemas.microsoft.com/office/drawing/2014/main" id="{D3F1BE49-8760-194F-DDBB-E5E92E7107AE}"/>
              </a:ext>
            </a:extLst>
          </p:cNvPr>
          <p:cNvSpPr/>
          <p:nvPr/>
        </p:nvSpPr>
        <p:spPr>
          <a:xfrm>
            <a:off x="480485" y="1898326"/>
            <a:ext cx="1447799" cy="1429548"/>
          </a:xfrm>
          <a:prstGeom prst="rect">
            <a:avLst/>
          </a:prstGeom>
          <a:blipFill>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9" name="Rectangle 28" descr="Clipboard Checked outline">
            <a:extLst>
              <a:ext uri="{FF2B5EF4-FFF2-40B4-BE49-F238E27FC236}">
                <a16:creationId xmlns:a16="http://schemas.microsoft.com/office/drawing/2014/main" id="{85E399F5-50D3-DD66-E80F-385D893A2844}"/>
              </a:ext>
            </a:extLst>
          </p:cNvPr>
          <p:cNvSpPr/>
          <p:nvPr/>
        </p:nvSpPr>
        <p:spPr>
          <a:xfrm>
            <a:off x="609602" y="4435104"/>
            <a:ext cx="1318682" cy="131591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4078228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CDFC5FC-3632-1227-0529-E0793B20BA25}"/>
              </a:ext>
            </a:extLst>
          </p:cNvPr>
          <p:cNvSpPr>
            <a:spLocks noGrp="1"/>
          </p:cNvSpPr>
          <p:nvPr>
            <p:ph sz="half" idx="1"/>
          </p:nvPr>
        </p:nvSpPr>
        <p:spPr>
          <a:xfrm>
            <a:off x="6715123" y="1865446"/>
            <a:ext cx="4867275" cy="3166167"/>
          </a:xfrm>
        </p:spPr>
        <p:txBody>
          <a:bodyPr/>
          <a:lstStyle/>
          <a:p>
            <a:pPr marL="285750" indent="-285750">
              <a:spcBef>
                <a:spcPts val="0"/>
              </a:spcBef>
              <a:spcAft>
                <a:spcPts val="1000"/>
              </a:spcAft>
              <a:buFont typeface="Arial" panose="020B0604020202020204" pitchFamily="34" charset="0"/>
              <a:buChar char="•"/>
            </a:pPr>
            <a:r>
              <a:rPr lang="en-US" sz="1700" dirty="0">
                <a:latin typeface="+mj-lt"/>
                <a:ea typeface="Times New Roman" panose="02020603050405020304" pitchFamily="18" charset="0"/>
              </a:rPr>
              <a:t>R</a:t>
            </a:r>
            <a:r>
              <a:rPr lang="en-US" sz="1700" dirty="0">
                <a:effectLst/>
                <a:latin typeface="+mj-lt"/>
                <a:ea typeface="Times New Roman" panose="02020603050405020304" pitchFamily="18" charset="0"/>
              </a:rPr>
              <a:t>esearch organizations that pose the highest risk </a:t>
            </a:r>
            <a:r>
              <a:rPr lang="en-US" sz="1700" dirty="0">
                <a:latin typeface="+mj-lt"/>
                <a:ea typeface="Times New Roman" panose="02020603050405020304" pitchFamily="18" charset="0"/>
              </a:rPr>
              <a:t>because they are </a:t>
            </a:r>
            <a:r>
              <a:rPr lang="en-US" sz="1700" dirty="0">
                <a:effectLst/>
                <a:latin typeface="+mj-lt"/>
                <a:ea typeface="Times New Roman" panose="02020603050405020304" pitchFamily="18" charset="0"/>
              </a:rPr>
              <a:t>connected to foreign state, state-sponsored, and non-state actors that may be seeking to undermine Canada’s technological advantage.  </a:t>
            </a:r>
            <a:endParaRPr lang="en-CA" sz="1700" dirty="0">
              <a:latin typeface="+mj-lt"/>
              <a:ea typeface="Times New Roman" panose="02020603050405020304" pitchFamily="18" charset="0"/>
            </a:endParaRPr>
          </a:p>
          <a:p>
            <a:pPr marL="285750" indent="-285750">
              <a:spcBef>
                <a:spcPts val="0"/>
              </a:spcBef>
              <a:spcAft>
                <a:spcPts val="1000"/>
              </a:spcAft>
              <a:buFont typeface="Arial" panose="020B0604020202020204" pitchFamily="34" charset="0"/>
              <a:buChar char="•"/>
            </a:pPr>
            <a:r>
              <a:rPr lang="en-CA" sz="1700" dirty="0">
                <a:latin typeface="+mj-lt"/>
                <a:ea typeface="Times New Roman" panose="02020603050405020304" pitchFamily="18" charset="0"/>
              </a:rPr>
              <a:t>Beyond this list, r</a:t>
            </a:r>
            <a:r>
              <a:rPr lang="en-US" sz="1700" dirty="0">
                <a:effectLst/>
                <a:latin typeface="+mj-lt"/>
                <a:ea typeface="Times New Roman" panose="02020603050405020304" pitchFamily="18" charset="0"/>
              </a:rPr>
              <a:t>esearchers are encouraged to apply due diligence practices to mitigate risks that may be associated with any collaboration or partnership in a sensitive research area – even if an institution is not included in the current list.</a:t>
            </a:r>
            <a:endParaRPr lang="en-CA" sz="1700" dirty="0">
              <a:latin typeface="+mj-lt"/>
              <a:ea typeface="Times New Roman" panose="02020603050405020304" pitchFamily="18" charset="0"/>
            </a:endParaRPr>
          </a:p>
          <a:p>
            <a:endParaRPr lang="en-CA" dirty="0"/>
          </a:p>
        </p:txBody>
      </p:sp>
      <p:sp>
        <p:nvSpPr>
          <p:cNvPr id="7" name="Content Placeholder 6">
            <a:extLst>
              <a:ext uri="{FF2B5EF4-FFF2-40B4-BE49-F238E27FC236}">
                <a16:creationId xmlns:a16="http://schemas.microsoft.com/office/drawing/2014/main" id="{59B17E99-1288-B5A2-9D30-3E4E5F445CA6}"/>
              </a:ext>
            </a:extLst>
          </p:cNvPr>
          <p:cNvSpPr>
            <a:spLocks noGrp="1"/>
          </p:cNvSpPr>
          <p:nvPr>
            <p:ph sz="half" idx="2"/>
          </p:nvPr>
        </p:nvSpPr>
        <p:spPr>
          <a:xfrm>
            <a:off x="480484" y="1846397"/>
            <a:ext cx="6082241" cy="3566112"/>
          </a:xfrm>
        </p:spPr>
        <p:txBody>
          <a:bodyPr/>
          <a:lstStyle/>
          <a:p>
            <a:pPr marL="285750" indent="-285750">
              <a:spcBef>
                <a:spcPts val="0"/>
              </a:spcBef>
              <a:spcAft>
                <a:spcPts val="1000"/>
              </a:spcAft>
              <a:buFont typeface="Arial" panose="020B0604020202020204" pitchFamily="34" charset="0"/>
              <a:buChar char="•"/>
            </a:pPr>
            <a:r>
              <a:rPr lang="en-CA" sz="1700" dirty="0">
                <a:latin typeface="+mj-lt"/>
                <a:ea typeface="Calibri" panose="020F0502020204030204" pitchFamily="34" charset="0"/>
                <a:cs typeface="Times New Roman" panose="02020603050405020304" pitchFamily="18" charset="0"/>
              </a:rPr>
              <a:t>A</a:t>
            </a:r>
            <a:r>
              <a:rPr lang="en-CA" sz="1700" dirty="0">
                <a:effectLst/>
                <a:latin typeface="+mj-lt"/>
                <a:ea typeface="Calibri" panose="020F0502020204030204" pitchFamily="34" charset="0"/>
                <a:cs typeface="Times New Roman" panose="02020603050405020304" pitchFamily="18" charset="0"/>
              </a:rPr>
              <a:t>dvanced and emerging technologies that may be of interest to foreign state, state-sponsored, and non-state actors that may be seeking to undermine Canada’s technological advantages. </a:t>
            </a:r>
          </a:p>
          <a:p>
            <a:pPr marL="285750" indent="-285750">
              <a:spcBef>
                <a:spcPts val="0"/>
              </a:spcBef>
              <a:spcAft>
                <a:spcPts val="1000"/>
              </a:spcAft>
              <a:buFont typeface="Arial" panose="020B0604020202020204" pitchFamily="34" charset="0"/>
              <a:buChar char="•"/>
            </a:pPr>
            <a:r>
              <a:rPr lang="en-CA" sz="1700" dirty="0">
                <a:latin typeface="+mj-lt"/>
                <a:ea typeface="Calibri" panose="020F0502020204030204" pitchFamily="34" charset="0"/>
                <a:cs typeface="Times New Roman" panose="02020603050405020304" pitchFamily="18" charset="0"/>
              </a:rPr>
              <a:t>I</a:t>
            </a:r>
            <a:r>
              <a:rPr lang="en-CA" sz="1700" dirty="0">
                <a:effectLst/>
                <a:latin typeface="+mj-lt"/>
                <a:ea typeface="Calibri" panose="020F0502020204030204" pitchFamily="34" charset="0"/>
                <a:cs typeface="Times New Roman" panose="02020603050405020304" pitchFamily="18" charset="0"/>
              </a:rPr>
              <a:t>ncludes technologies at various stages of development</a:t>
            </a:r>
            <a:r>
              <a:rPr lang="en-CA" sz="1700" dirty="0">
                <a:latin typeface="+mj-lt"/>
                <a:ea typeface="Calibri" panose="020F0502020204030204" pitchFamily="34" charset="0"/>
                <a:cs typeface="Times New Roman" panose="02020603050405020304" pitchFamily="18" charset="0"/>
              </a:rPr>
              <a:t>; o</a:t>
            </a:r>
            <a:r>
              <a:rPr lang="en-CA" sz="1700" dirty="0">
                <a:effectLst/>
                <a:latin typeface="+mj-lt"/>
                <a:ea typeface="Calibri" panose="020F0502020204030204" pitchFamily="34" charset="0"/>
                <a:cs typeface="Times New Roman" panose="02020603050405020304" pitchFamily="18" charset="0"/>
              </a:rPr>
              <a:t>f specific concern is the </a:t>
            </a:r>
            <a:r>
              <a:rPr lang="en-CA" sz="1700" b="1" i="1" dirty="0">
                <a:effectLst/>
                <a:latin typeface="+mj-lt"/>
                <a:ea typeface="Calibri" panose="020F0502020204030204" pitchFamily="34" charset="0"/>
                <a:cs typeface="Times New Roman" panose="02020603050405020304" pitchFamily="18" charset="0"/>
              </a:rPr>
              <a:t>advancement</a:t>
            </a:r>
            <a:r>
              <a:rPr lang="en-CA" sz="1700" b="1" dirty="0">
                <a:effectLst/>
                <a:latin typeface="+mj-lt"/>
                <a:ea typeface="Calibri" panose="020F0502020204030204" pitchFamily="34" charset="0"/>
                <a:cs typeface="Times New Roman" panose="02020603050405020304" pitchFamily="18" charset="0"/>
              </a:rPr>
              <a:t> of a technology during the course of the research</a:t>
            </a:r>
            <a:r>
              <a:rPr lang="en-CA" sz="1700" dirty="0">
                <a:effectLst/>
                <a:latin typeface="+mj-lt"/>
                <a:ea typeface="Calibri" panose="020F0502020204030204" pitchFamily="34" charset="0"/>
                <a:cs typeface="Times New Roman" panose="02020603050405020304" pitchFamily="18" charset="0"/>
              </a:rPr>
              <a:t>. </a:t>
            </a:r>
          </a:p>
          <a:p>
            <a:pPr marL="285750" indent="-285750">
              <a:spcBef>
                <a:spcPts val="0"/>
              </a:spcBef>
              <a:spcAft>
                <a:spcPts val="1000"/>
              </a:spcAft>
              <a:buFont typeface="Arial" panose="020B0604020202020204" pitchFamily="34" charset="0"/>
              <a:buChar char="•"/>
            </a:pPr>
            <a:r>
              <a:rPr lang="en-CA" sz="1700" dirty="0">
                <a:latin typeface="+mj-lt"/>
                <a:ea typeface="Calibri" panose="020F0502020204030204" pitchFamily="34" charset="0"/>
                <a:cs typeface="Times New Roman" panose="02020603050405020304" pitchFamily="18" charset="0"/>
              </a:rPr>
              <a:t>N</a:t>
            </a:r>
            <a:r>
              <a:rPr lang="en-CA" sz="1700" dirty="0">
                <a:effectLst/>
                <a:latin typeface="+mj-lt"/>
                <a:ea typeface="Calibri" panose="020F0502020204030204" pitchFamily="34" charset="0"/>
                <a:cs typeface="Times New Roman" panose="02020603050405020304" pitchFamily="18" charset="0"/>
              </a:rPr>
              <a:t>ot intended to cover the use of any ubiquitous technology (i.e. safe and commonplace technologies).</a:t>
            </a:r>
          </a:p>
          <a:p>
            <a:pPr marL="285750" indent="-285750">
              <a:spcBef>
                <a:spcPts val="0"/>
              </a:spcBef>
              <a:spcAft>
                <a:spcPts val="1000"/>
              </a:spcAft>
              <a:buFont typeface="Arial" panose="020B0604020202020204" pitchFamily="34" charset="0"/>
              <a:buChar char="•"/>
            </a:pPr>
            <a:r>
              <a:rPr lang="en-CA" sz="1700" dirty="0">
                <a:latin typeface="+mj-lt"/>
                <a:ea typeface="Calibri" panose="020F0502020204030204" pitchFamily="34" charset="0"/>
                <a:cs typeface="Times New Roman" panose="02020603050405020304" pitchFamily="18" charset="0"/>
              </a:rPr>
              <a:t>Ea</a:t>
            </a:r>
            <a:r>
              <a:rPr lang="en-CA" sz="1700" dirty="0">
                <a:effectLst/>
                <a:latin typeface="+mj-lt"/>
                <a:ea typeface="Calibri" panose="020F0502020204030204" pitchFamily="34" charset="0"/>
                <a:cs typeface="Times New Roman" panose="02020603050405020304" pitchFamily="18" charset="0"/>
              </a:rPr>
              <a:t>ch high-level technology category includes sub-categories with further specificity regarding the main concerns.</a:t>
            </a:r>
            <a:endParaRPr lang="en-CA" sz="1700" dirty="0">
              <a:latin typeface="+mj-lt"/>
              <a:ea typeface="Calibri" panose="020F0502020204030204" pitchFamily="34" charset="0"/>
              <a:cs typeface="Times New Roman" panose="02020603050405020304" pitchFamily="18" charset="0"/>
            </a:endParaRPr>
          </a:p>
          <a:p>
            <a:endParaRPr lang="en-CA" dirty="0"/>
          </a:p>
        </p:txBody>
      </p:sp>
      <p:sp>
        <p:nvSpPr>
          <p:cNvPr id="4" name="Slide Number Placeholder 3">
            <a:extLst>
              <a:ext uri="{FF2B5EF4-FFF2-40B4-BE49-F238E27FC236}">
                <a16:creationId xmlns:a16="http://schemas.microsoft.com/office/drawing/2014/main" id="{C23B7DC8-467D-EA12-4F50-6DCBC7CDC520}"/>
              </a:ext>
            </a:extLst>
          </p:cNvPr>
          <p:cNvSpPr>
            <a:spLocks noGrp="1"/>
          </p:cNvSpPr>
          <p:nvPr>
            <p:ph type="sldNum" sz="quarter" idx="10"/>
          </p:nvPr>
        </p:nvSpPr>
        <p:spPr>
          <a:xfrm>
            <a:off x="609602" y="6111780"/>
            <a:ext cx="1310217" cy="365125"/>
          </a:xfrm>
        </p:spPr>
        <p:txBody>
          <a:bodyPr/>
          <a:lstStyle/>
          <a:p>
            <a:fld id="{78075564-AF6E-40FC-905A-F6C5E8D29614}" type="slidenum">
              <a:rPr lang="en-US" altLang="en-US" smtClean="0"/>
              <a:pPr/>
              <a:t>6</a:t>
            </a:fld>
            <a:endParaRPr lang="en-US" altLang="en-US" dirty="0"/>
          </a:p>
        </p:txBody>
      </p:sp>
      <p:sp>
        <p:nvSpPr>
          <p:cNvPr id="8" name="Rectangle 7">
            <a:extLst>
              <a:ext uri="{FF2B5EF4-FFF2-40B4-BE49-F238E27FC236}">
                <a16:creationId xmlns:a16="http://schemas.microsoft.com/office/drawing/2014/main" id="{CFC88F97-9535-E1BB-0A77-F3C225FBC1DF}"/>
              </a:ext>
            </a:extLst>
          </p:cNvPr>
          <p:cNvSpPr/>
          <p:nvPr/>
        </p:nvSpPr>
        <p:spPr>
          <a:xfrm>
            <a:off x="6715123" y="1147962"/>
            <a:ext cx="4867274" cy="67842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a:latin typeface="+mj-lt"/>
                <a:cs typeface="Arial" panose="020B0604020202020204" pitchFamily="34" charset="0"/>
              </a:rPr>
              <a:t>NAMED RESEARCH ORGANIZATIONS (NRO) LIST</a:t>
            </a:r>
          </a:p>
        </p:txBody>
      </p:sp>
      <p:sp>
        <p:nvSpPr>
          <p:cNvPr id="9" name="Rectangle 8">
            <a:extLst>
              <a:ext uri="{FF2B5EF4-FFF2-40B4-BE49-F238E27FC236}">
                <a16:creationId xmlns:a16="http://schemas.microsoft.com/office/drawing/2014/main" id="{87E1CC09-21DE-F5C4-7E87-5F9284BE0E80}"/>
              </a:ext>
            </a:extLst>
          </p:cNvPr>
          <p:cNvSpPr/>
          <p:nvPr/>
        </p:nvSpPr>
        <p:spPr>
          <a:xfrm>
            <a:off x="480486" y="1147962"/>
            <a:ext cx="6082240" cy="67842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a:latin typeface="+mj-lt"/>
                <a:cs typeface="Arial" panose="020B0604020202020204" pitchFamily="34" charset="0"/>
              </a:rPr>
              <a:t>SENSITIVE TECHNOLOGY RESEARCH AREAS (STRA) LIST</a:t>
            </a:r>
          </a:p>
        </p:txBody>
      </p:sp>
      <p:sp>
        <p:nvSpPr>
          <p:cNvPr id="3" name="Title 6">
            <a:extLst>
              <a:ext uri="{FF2B5EF4-FFF2-40B4-BE49-F238E27FC236}">
                <a16:creationId xmlns:a16="http://schemas.microsoft.com/office/drawing/2014/main" id="{4B0F33BC-7F91-B00B-39C6-72FE21274253}"/>
              </a:ext>
            </a:extLst>
          </p:cNvPr>
          <p:cNvSpPr txBox="1">
            <a:spLocks/>
          </p:cNvSpPr>
          <p:nvPr/>
        </p:nvSpPr>
        <p:spPr bwMode="auto">
          <a:xfrm>
            <a:off x="480486" y="29192"/>
            <a:ext cx="10972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defTabSz="457200" rtl="0" eaLnBrk="1" fontAlgn="base" hangingPunct="1">
              <a:spcBef>
                <a:spcPct val="0"/>
              </a:spcBef>
              <a:spcAft>
                <a:spcPct val="0"/>
              </a:spcAft>
              <a:defRPr lang="en-US" sz="3600" b="0" i="0" kern="1200">
                <a:solidFill>
                  <a:srgbClr val="1B4954"/>
                </a:solidFill>
                <a:latin typeface="Trebuchet MS Regular"/>
                <a:ea typeface="ヒラギノ角ゴ Pro W3" pitchFamily="126" charset="-128"/>
                <a:cs typeface="Arial" panose="020B0604020202020204" pitchFamily="34" charset="0"/>
              </a:defRPr>
            </a:lvl1pPr>
            <a:lvl2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9pPr>
          </a:lstStyle>
          <a:p>
            <a:pPr>
              <a:defRPr/>
            </a:pPr>
            <a:r>
              <a:rPr lang="en-CA" b="1" spc="300" dirty="0">
                <a:latin typeface="+mn-lt"/>
              </a:rPr>
              <a:t>TWO NEW LISTS	</a:t>
            </a:r>
            <a:endParaRPr lang="en-CA" dirty="0">
              <a:latin typeface="+mn-lt"/>
            </a:endParaRPr>
          </a:p>
        </p:txBody>
      </p:sp>
      <p:cxnSp>
        <p:nvCxnSpPr>
          <p:cNvPr id="10" name="Straight Connector 9">
            <a:extLst>
              <a:ext uri="{FF2B5EF4-FFF2-40B4-BE49-F238E27FC236}">
                <a16:creationId xmlns:a16="http://schemas.microsoft.com/office/drawing/2014/main" id="{A2BEB264-3306-246C-EA75-318CC75C42F0}"/>
              </a:ext>
            </a:extLst>
          </p:cNvPr>
          <p:cNvCxnSpPr>
            <a:cxnSpLocks/>
          </p:cNvCxnSpPr>
          <p:nvPr/>
        </p:nvCxnSpPr>
        <p:spPr>
          <a:xfrm>
            <a:off x="480486" y="1023327"/>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
        <p:nvSpPr>
          <p:cNvPr id="2" name="TextBox 1">
            <a:extLst>
              <a:ext uri="{FF2B5EF4-FFF2-40B4-BE49-F238E27FC236}">
                <a16:creationId xmlns:a16="http://schemas.microsoft.com/office/drawing/2014/main" id="{1F1DB981-2958-D321-1FFB-D060CA573422}"/>
              </a:ext>
            </a:extLst>
          </p:cNvPr>
          <p:cNvSpPr txBox="1"/>
          <p:nvPr/>
        </p:nvSpPr>
        <p:spPr>
          <a:xfrm>
            <a:off x="819462" y="5504344"/>
            <a:ext cx="10553075" cy="830997"/>
          </a:xfrm>
          <a:prstGeom prst="rect">
            <a:avLst/>
          </a:prstGeom>
          <a:noFill/>
        </p:spPr>
        <p:txBody>
          <a:bodyPr wrap="square" rtlCol="0">
            <a:spAutoFit/>
          </a:bodyPr>
          <a:lstStyle/>
          <a:p>
            <a:pPr algn="ctr">
              <a:spcBef>
                <a:spcPts val="0"/>
              </a:spcBef>
              <a:spcAft>
                <a:spcPts val="1000"/>
              </a:spcAft>
            </a:pPr>
            <a:r>
              <a:rPr lang="en-US" sz="2400" b="1" u="sng" dirty="0">
                <a:effectLst/>
                <a:latin typeface="+mj-lt"/>
                <a:ea typeface="Times New Roman" panose="02020603050405020304" pitchFamily="18" charset="0"/>
              </a:rPr>
              <a:t>Both lists will be updated regularly to address evolving threats to </a:t>
            </a:r>
            <a:r>
              <a:rPr lang="en-US" sz="2400" b="1" u="sng" dirty="0">
                <a:latin typeface="+mj-lt"/>
                <a:ea typeface="Times New Roman" panose="02020603050405020304" pitchFamily="18" charset="0"/>
              </a:rPr>
              <a:t>Canada’s national security</a:t>
            </a:r>
            <a:r>
              <a:rPr lang="en-US" sz="2400" b="1" u="sng" dirty="0">
                <a:effectLst/>
                <a:latin typeface="+mj-lt"/>
                <a:ea typeface="Times New Roman" panose="02020603050405020304" pitchFamily="18" charset="0"/>
              </a:rPr>
              <a:t> </a:t>
            </a:r>
            <a:endParaRPr lang="en-CA" sz="2400" b="1" u="sng" dirty="0">
              <a:effectLst/>
              <a:latin typeface="+mj-lt"/>
              <a:ea typeface="Times New Roman" panose="02020603050405020304" pitchFamily="18" charset="0"/>
            </a:endParaRPr>
          </a:p>
        </p:txBody>
      </p:sp>
    </p:spTree>
    <p:extLst>
      <p:ext uri="{BB962C8B-B14F-4D97-AF65-F5344CB8AC3E}">
        <p14:creationId xmlns:p14="http://schemas.microsoft.com/office/powerpoint/2010/main" val="150213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0E76B33F-190E-262E-2CBE-BD498B90BB61}"/>
              </a:ext>
            </a:extLst>
          </p:cNvPr>
          <p:cNvCxnSpPr>
            <a:cxnSpLocks/>
            <a:stCxn id="35" idx="1"/>
          </p:cNvCxnSpPr>
          <p:nvPr/>
        </p:nvCxnSpPr>
        <p:spPr>
          <a:xfrm flipH="1">
            <a:off x="985962" y="3056096"/>
            <a:ext cx="2804943" cy="0"/>
          </a:xfrm>
          <a:prstGeom prst="line">
            <a:avLst/>
          </a:prstGeom>
          <a:ln>
            <a:solidFill>
              <a:srgbClr val="1C4443"/>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842B4C5-3975-4F32-8259-D6EE3A700801}"/>
              </a:ext>
            </a:extLst>
          </p:cNvPr>
          <p:cNvSpPr>
            <a:spLocks noGrp="1"/>
          </p:cNvSpPr>
          <p:nvPr>
            <p:ph type="title"/>
          </p:nvPr>
        </p:nvSpPr>
        <p:spPr/>
        <p:txBody>
          <a:bodyPr>
            <a:normAutofit/>
          </a:bodyPr>
          <a:lstStyle/>
          <a:p>
            <a:r>
              <a:rPr lang="en-CA" sz="100" dirty="0"/>
              <a:t>.</a:t>
            </a:r>
          </a:p>
        </p:txBody>
      </p:sp>
      <p:sp>
        <p:nvSpPr>
          <p:cNvPr id="4" name="Content Placeholder 2">
            <a:extLst>
              <a:ext uri="{FF2B5EF4-FFF2-40B4-BE49-F238E27FC236}">
                <a16:creationId xmlns:a16="http://schemas.microsoft.com/office/drawing/2014/main" id="{14D91D1E-2A31-7BB7-DC32-C7C1D2FE0B22}"/>
              </a:ext>
            </a:extLst>
          </p:cNvPr>
          <p:cNvSpPr>
            <a:spLocks noGrp="1"/>
          </p:cNvSpPr>
          <p:nvPr>
            <p:ph idx="1"/>
          </p:nvPr>
        </p:nvSpPr>
        <p:spPr>
          <a:xfrm>
            <a:off x="480486" y="1015029"/>
            <a:ext cx="11101914" cy="4818961"/>
          </a:xfrm>
        </p:spPr>
        <p:txBody>
          <a:bodyPr/>
          <a:lstStyle/>
          <a:p>
            <a:pPr marL="0" indent="0">
              <a:spcBef>
                <a:spcPts val="1200"/>
              </a:spcBef>
              <a:buNone/>
            </a:pPr>
            <a:r>
              <a:rPr lang="en-CA" sz="1800" dirty="0">
                <a:latin typeface="+mj-lt"/>
                <a:cs typeface="+mn-cs"/>
              </a:rPr>
              <a:t>This policy applies to all grant applications submitted through a university or an affiliated research institution to the three federal granting agencies and the Canada Foundation for Innovation (CFI).</a:t>
            </a:r>
            <a:endParaRPr lang="en-US" sz="1800" dirty="0">
              <a:latin typeface="+mj-lt"/>
              <a:cs typeface="+mn-cs"/>
            </a:endParaRPr>
          </a:p>
          <a:p>
            <a:pPr marL="0" indent="0">
              <a:spcBef>
                <a:spcPts val="1200"/>
              </a:spcBef>
              <a:buNone/>
            </a:pPr>
            <a:r>
              <a:rPr lang="en-CA" sz="1800" dirty="0">
                <a:latin typeface="+mj-lt"/>
                <a:cs typeface="+mn-cs"/>
              </a:rPr>
              <a:t>Grant applicants must undergo a </a:t>
            </a:r>
            <a:r>
              <a:rPr lang="en-CA" sz="1800" b="1" dirty="0">
                <a:latin typeface="+mj-lt"/>
                <a:cs typeface="+mn-cs"/>
              </a:rPr>
              <a:t>two-step process</a:t>
            </a:r>
            <a:r>
              <a:rPr lang="en-CA" sz="1800" dirty="0">
                <a:latin typeface="+mj-lt"/>
                <a:cs typeface="+mn-cs"/>
              </a:rPr>
              <a:t> prior to applying for a federal grant:</a:t>
            </a:r>
          </a:p>
        </p:txBody>
      </p:sp>
      <p:sp>
        <p:nvSpPr>
          <p:cNvPr id="5" name="Rectangle 4">
            <a:extLst>
              <a:ext uri="{FF2B5EF4-FFF2-40B4-BE49-F238E27FC236}">
                <a16:creationId xmlns:a16="http://schemas.microsoft.com/office/drawing/2014/main" id="{F374187A-A3A8-4E1C-949D-0D1572FA592A}"/>
              </a:ext>
            </a:extLst>
          </p:cNvPr>
          <p:cNvSpPr/>
          <p:nvPr/>
        </p:nvSpPr>
        <p:spPr>
          <a:xfrm>
            <a:off x="750703" y="1796995"/>
            <a:ext cx="10432366" cy="422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D9C35405-C141-E9F5-0670-B3964FDB8841}"/>
              </a:ext>
            </a:extLst>
          </p:cNvPr>
          <p:cNvSpPr/>
          <p:nvPr/>
        </p:nvSpPr>
        <p:spPr>
          <a:xfrm>
            <a:off x="4961613" y="2123741"/>
            <a:ext cx="6620785" cy="1749949"/>
          </a:xfrm>
          <a:prstGeom prst="roundRect">
            <a:avLst/>
          </a:prstGeom>
          <a:solidFill>
            <a:srgbClr val="1C4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latin typeface="+mj-lt"/>
                <a:cs typeface="Arial" panose="020B0604020202020204" pitchFamily="34" charset="0"/>
              </a:rPr>
              <a:t>Step 2:</a:t>
            </a:r>
            <a:r>
              <a:rPr lang="en-CA" sz="2000" dirty="0">
                <a:solidFill>
                  <a:schemeClr val="bg1"/>
                </a:solidFill>
                <a:latin typeface="+mj-lt"/>
                <a:cs typeface="Arial" panose="020B0604020202020204" pitchFamily="34" charset="0"/>
              </a:rPr>
              <a:t> Are any of the researchers involved on the   project </a:t>
            </a:r>
            <a:r>
              <a:rPr lang="en-CA" sz="2000" u="sng" dirty="0">
                <a:solidFill>
                  <a:schemeClr val="bg1"/>
                </a:solidFill>
                <a:latin typeface="+mj-lt"/>
                <a:cs typeface="Arial" panose="020B0604020202020204" pitchFamily="34" charset="0"/>
              </a:rPr>
              <a:t>affiliated</a:t>
            </a:r>
            <a:r>
              <a:rPr lang="en-CA" sz="2000" dirty="0">
                <a:solidFill>
                  <a:schemeClr val="bg1"/>
                </a:solidFill>
                <a:latin typeface="+mj-lt"/>
                <a:cs typeface="Arial" panose="020B0604020202020204" pitchFamily="34" charset="0"/>
              </a:rPr>
              <a:t> with, or receiving </a:t>
            </a:r>
            <a:r>
              <a:rPr lang="en-CA" sz="2000" u="sng" dirty="0">
                <a:solidFill>
                  <a:schemeClr val="bg1"/>
                </a:solidFill>
                <a:latin typeface="+mj-lt"/>
                <a:cs typeface="Arial" panose="020B0604020202020204" pitchFamily="34" charset="0"/>
              </a:rPr>
              <a:t>funding or in-kind support</a:t>
            </a:r>
            <a:r>
              <a:rPr lang="en-CA" sz="2000" dirty="0">
                <a:solidFill>
                  <a:schemeClr val="bg1"/>
                </a:solidFill>
                <a:latin typeface="+mj-lt"/>
                <a:cs typeface="Arial" panose="020B0604020202020204" pitchFamily="34" charset="0"/>
              </a:rPr>
              <a:t> from a </a:t>
            </a:r>
            <a:r>
              <a:rPr lang="en-CA" sz="2000" u="sng" dirty="0">
                <a:solidFill>
                  <a:schemeClr val="bg1"/>
                </a:solidFill>
                <a:latin typeface="+mj-lt"/>
                <a:cs typeface="Arial" panose="020B0604020202020204" pitchFamily="34" charset="0"/>
              </a:rPr>
              <a:t>university, research institution, or laboratory on the Named Research Organization List</a:t>
            </a:r>
            <a:r>
              <a:rPr lang="en-CA" sz="2000" dirty="0">
                <a:solidFill>
                  <a:schemeClr val="bg1"/>
                </a:solidFill>
                <a:latin typeface="+mj-lt"/>
                <a:cs typeface="Arial" panose="020B0604020202020204" pitchFamily="34" charset="0"/>
              </a:rPr>
              <a:t>?</a:t>
            </a:r>
          </a:p>
        </p:txBody>
      </p:sp>
      <p:sp>
        <p:nvSpPr>
          <p:cNvPr id="13" name="TextBox 12">
            <a:extLst>
              <a:ext uri="{FF2B5EF4-FFF2-40B4-BE49-F238E27FC236}">
                <a16:creationId xmlns:a16="http://schemas.microsoft.com/office/drawing/2014/main" id="{7FDB9E67-436B-F7A2-9AD7-952F18B54E67}"/>
              </a:ext>
            </a:extLst>
          </p:cNvPr>
          <p:cNvSpPr txBox="1"/>
          <p:nvPr/>
        </p:nvSpPr>
        <p:spPr>
          <a:xfrm>
            <a:off x="3242142" y="4775693"/>
            <a:ext cx="5886183" cy="1569660"/>
          </a:xfrm>
          <a:prstGeom prst="rect">
            <a:avLst/>
          </a:prstGeom>
          <a:solidFill>
            <a:srgbClr val="016F8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u="sng" dirty="0">
                <a:solidFill>
                  <a:schemeClr val="bg1"/>
                </a:solidFill>
                <a:latin typeface="+mj-lt"/>
                <a:cs typeface="Arial" panose="020B0604020202020204" pitchFamily="34" charset="0"/>
              </a:rPr>
              <a:t>Applicant required to submit an attestation. </a:t>
            </a:r>
            <a:r>
              <a:rPr lang="en-CA" sz="2400" dirty="0">
                <a:solidFill>
                  <a:schemeClr val="bg1"/>
                </a:solidFill>
                <a:latin typeface="+mj-lt"/>
                <a:cs typeface="Arial" panose="020B0604020202020204" pitchFamily="34" charset="0"/>
              </a:rPr>
              <a:t>Attestation </a:t>
            </a:r>
            <a:r>
              <a:rPr lang="en-CA" sz="2400" b="1" dirty="0">
                <a:solidFill>
                  <a:schemeClr val="bg1"/>
                </a:solidFill>
                <a:latin typeface="+mj-lt"/>
                <a:cs typeface="Arial" panose="020B0604020202020204" pitchFamily="34" charset="0"/>
              </a:rPr>
              <a:t>would not </a:t>
            </a:r>
            <a:r>
              <a:rPr lang="en-CA" sz="2400" dirty="0">
                <a:solidFill>
                  <a:schemeClr val="bg1"/>
                </a:solidFill>
                <a:latin typeface="+mj-lt"/>
                <a:cs typeface="Arial" panose="020B0604020202020204" pitchFamily="34" charset="0"/>
              </a:rPr>
              <a:t>exclude the grant application from receiving federal funding.</a:t>
            </a:r>
          </a:p>
        </p:txBody>
      </p:sp>
      <p:sp>
        <p:nvSpPr>
          <p:cNvPr id="14" name="TextBox 13">
            <a:extLst>
              <a:ext uri="{FF2B5EF4-FFF2-40B4-BE49-F238E27FC236}">
                <a16:creationId xmlns:a16="http://schemas.microsoft.com/office/drawing/2014/main" id="{ABE5B2B7-5368-6103-9897-78AF9CFCE956}"/>
              </a:ext>
            </a:extLst>
          </p:cNvPr>
          <p:cNvSpPr txBox="1"/>
          <p:nvPr/>
        </p:nvSpPr>
        <p:spPr>
          <a:xfrm flipH="1">
            <a:off x="9185192" y="4773572"/>
            <a:ext cx="2397208" cy="1200329"/>
          </a:xfrm>
          <a:prstGeom prst="rect">
            <a:avLst/>
          </a:prstGeom>
          <a:solidFill>
            <a:srgbClr val="016F8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dirty="0">
                <a:solidFill>
                  <a:schemeClr val="bg1"/>
                </a:solidFill>
                <a:latin typeface="+mj-lt"/>
                <a:cs typeface="Arial" panose="020B0604020202020204" pitchFamily="34" charset="0"/>
              </a:rPr>
              <a:t>Application is </a:t>
            </a:r>
            <a:r>
              <a:rPr lang="en-CA" sz="2400" b="1" dirty="0">
                <a:solidFill>
                  <a:schemeClr val="bg1"/>
                </a:solidFill>
                <a:latin typeface="+mj-lt"/>
                <a:cs typeface="Arial" panose="020B0604020202020204" pitchFamily="34" charset="0"/>
              </a:rPr>
              <a:t>ineligible </a:t>
            </a:r>
            <a:r>
              <a:rPr lang="en-CA" sz="2400" dirty="0">
                <a:solidFill>
                  <a:schemeClr val="bg1"/>
                </a:solidFill>
                <a:latin typeface="+mj-lt"/>
                <a:cs typeface="Arial" panose="020B0604020202020204" pitchFamily="34" charset="0"/>
              </a:rPr>
              <a:t>in its current form. </a:t>
            </a:r>
          </a:p>
        </p:txBody>
      </p:sp>
      <p:cxnSp>
        <p:nvCxnSpPr>
          <p:cNvPr id="15" name="Straight Connector 14">
            <a:extLst>
              <a:ext uri="{FF2B5EF4-FFF2-40B4-BE49-F238E27FC236}">
                <a16:creationId xmlns:a16="http://schemas.microsoft.com/office/drawing/2014/main" id="{2A921700-C60D-EFBD-08C1-5EF5F5F933C1}"/>
              </a:ext>
            </a:extLst>
          </p:cNvPr>
          <p:cNvCxnSpPr>
            <a:cxnSpLocks/>
            <a:endCxn id="26" idx="0"/>
          </p:cNvCxnSpPr>
          <p:nvPr/>
        </p:nvCxnSpPr>
        <p:spPr>
          <a:xfrm>
            <a:off x="1709644" y="3861641"/>
            <a:ext cx="1" cy="119991"/>
          </a:xfrm>
          <a:prstGeom prst="line">
            <a:avLst/>
          </a:prstGeom>
          <a:ln>
            <a:solidFill>
              <a:srgbClr val="1C4443"/>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8E48F5E-70DF-FBB1-84FE-7247B617B70F}"/>
              </a:ext>
            </a:extLst>
          </p:cNvPr>
          <p:cNvSpPr txBox="1"/>
          <p:nvPr/>
        </p:nvSpPr>
        <p:spPr>
          <a:xfrm>
            <a:off x="402239" y="4775693"/>
            <a:ext cx="2780205" cy="1200329"/>
          </a:xfrm>
          <a:prstGeom prst="rect">
            <a:avLst/>
          </a:prstGeom>
          <a:solidFill>
            <a:srgbClr val="016F8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dirty="0">
                <a:solidFill>
                  <a:schemeClr val="bg1"/>
                </a:solidFill>
                <a:latin typeface="+mj-lt"/>
                <a:cs typeface="Arial" panose="020B0604020202020204" pitchFamily="34" charset="0"/>
              </a:rPr>
              <a:t>Applicant not required to submit attestation form.</a:t>
            </a:r>
          </a:p>
        </p:txBody>
      </p:sp>
      <p:sp>
        <p:nvSpPr>
          <p:cNvPr id="26" name="Rectangle 25">
            <a:extLst>
              <a:ext uri="{FF2B5EF4-FFF2-40B4-BE49-F238E27FC236}">
                <a16:creationId xmlns:a16="http://schemas.microsoft.com/office/drawing/2014/main" id="{8E8871A9-0F40-52FC-F7D0-017D766D6F1A}"/>
              </a:ext>
            </a:extLst>
          </p:cNvPr>
          <p:cNvSpPr/>
          <p:nvPr/>
        </p:nvSpPr>
        <p:spPr>
          <a:xfrm>
            <a:off x="1381670" y="3981632"/>
            <a:ext cx="655949" cy="523220"/>
          </a:xfrm>
          <a:prstGeom prst="rect">
            <a:avLst/>
          </a:prstGeom>
          <a:noFill/>
          <a:ln w="28575">
            <a:solidFill>
              <a:srgbClr val="024C57"/>
            </a:solidFill>
            <a:prstDash val="solid"/>
            <a:extLst>
              <a:ext uri="{C807C97D-BFC1-408E-A445-0C87EB9F89A2}">
                <ask:lineSketchStyleProps xmlns:ask="http://schemas.microsoft.com/office/drawing/2018/sketchyshapes" sd="883795678">
                  <a:custGeom>
                    <a:avLst/>
                    <a:gdLst>
                      <a:gd name="connsiteX0" fmla="*/ 0 w 606256"/>
                      <a:gd name="connsiteY0" fmla="*/ 0 h 477054"/>
                      <a:gd name="connsiteX1" fmla="*/ 606256 w 606256"/>
                      <a:gd name="connsiteY1" fmla="*/ 0 h 477054"/>
                      <a:gd name="connsiteX2" fmla="*/ 606256 w 606256"/>
                      <a:gd name="connsiteY2" fmla="*/ 477054 h 477054"/>
                      <a:gd name="connsiteX3" fmla="*/ 0 w 606256"/>
                      <a:gd name="connsiteY3" fmla="*/ 477054 h 477054"/>
                      <a:gd name="connsiteX4" fmla="*/ 0 w 606256"/>
                      <a:gd name="connsiteY4" fmla="*/ 0 h 47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56" h="477054" extrusionOk="0">
                        <a:moveTo>
                          <a:pt x="0" y="0"/>
                        </a:moveTo>
                        <a:cubicBezTo>
                          <a:pt x="172898" y="-11105"/>
                          <a:pt x="426602" y="7676"/>
                          <a:pt x="606256" y="0"/>
                        </a:cubicBezTo>
                        <a:cubicBezTo>
                          <a:pt x="594646" y="191292"/>
                          <a:pt x="587648" y="342156"/>
                          <a:pt x="606256" y="477054"/>
                        </a:cubicBezTo>
                        <a:cubicBezTo>
                          <a:pt x="395632" y="485314"/>
                          <a:pt x="228298" y="472130"/>
                          <a:pt x="0" y="477054"/>
                        </a:cubicBezTo>
                        <a:cubicBezTo>
                          <a:pt x="10577" y="380802"/>
                          <a:pt x="-3822" y="137644"/>
                          <a:pt x="0" y="0"/>
                        </a:cubicBezTo>
                        <a:close/>
                      </a:path>
                    </a:pathLst>
                  </a:custGeom>
                  <ask:type>
                    <ask:lineSketchNone/>
                  </ask:type>
                </ask:lineSketchStyleProps>
              </a:ext>
            </a:extLst>
          </a:ln>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NO</a:t>
            </a:r>
            <a:endParaRPr lang="en-US" sz="2500" b="0" cap="none" spc="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endParaRPr>
          </a:p>
        </p:txBody>
      </p:sp>
      <p:sp>
        <p:nvSpPr>
          <p:cNvPr id="27" name="Arrow: Down 26">
            <a:extLst>
              <a:ext uri="{FF2B5EF4-FFF2-40B4-BE49-F238E27FC236}">
                <a16:creationId xmlns:a16="http://schemas.microsoft.com/office/drawing/2014/main" id="{50D89D0C-FE15-BBB9-5940-D931653E533C}"/>
              </a:ext>
            </a:extLst>
          </p:cNvPr>
          <p:cNvSpPr/>
          <p:nvPr/>
        </p:nvSpPr>
        <p:spPr>
          <a:xfrm>
            <a:off x="1544790" y="4499472"/>
            <a:ext cx="291527" cy="420192"/>
          </a:xfrm>
          <a:prstGeom prst="downArrow">
            <a:avLst/>
          </a:prstGeom>
          <a:solidFill>
            <a:srgbClr val="024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8E1C58C8-15B1-1ED9-3CD1-EC0728F39259}"/>
              </a:ext>
            </a:extLst>
          </p:cNvPr>
          <p:cNvSpPr/>
          <p:nvPr/>
        </p:nvSpPr>
        <p:spPr>
          <a:xfrm>
            <a:off x="402239" y="2117406"/>
            <a:ext cx="3132057" cy="1804575"/>
          </a:xfrm>
          <a:prstGeom prst="roundRect">
            <a:avLst/>
          </a:prstGeom>
          <a:solidFill>
            <a:srgbClr val="1C4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cs typeface="Arial" panose="020B0604020202020204" pitchFamily="34" charset="0"/>
              </a:rPr>
              <a:t>Step 1: </a:t>
            </a:r>
            <a:r>
              <a:rPr lang="en-CA" sz="2000" dirty="0">
                <a:solidFill>
                  <a:schemeClr val="bg1"/>
                </a:solidFill>
                <a:cs typeface="Arial" panose="020B0604020202020204" pitchFamily="34" charset="0"/>
              </a:rPr>
              <a:t>Does the grant application involve work advancing a </a:t>
            </a:r>
            <a:r>
              <a:rPr lang="en-CA" sz="2000" u="sng" dirty="0">
                <a:solidFill>
                  <a:schemeClr val="bg1"/>
                </a:solidFill>
                <a:cs typeface="Arial" panose="020B0604020202020204" pitchFamily="34" charset="0"/>
              </a:rPr>
              <a:t>sensitive technology research area</a:t>
            </a:r>
            <a:r>
              <a:rPr lang="en-CA" sz="2000" dirty="0">
                <a:solidFill>
                  <a:schemeClr val="bg1"/>
                </a:solidFill>
                <a:cs typeface="Arial" panose="020B0604020202020204" pitchFamily="34" charset="0"/>
              </a:rPr>
              <a:t>?</a:t>
            </a:r>
          </a:p>
        </p:txBody>
      </p:sp>
      <p:sp>
        <p:nvSpPr>
          <p:cNvPr id="30" name="Rectangle 29">
            <a:extLst>
              <a:ext uri="{FF2B5EF4-FFF2-40B4-BE49-F238E27FC236}">
                <a16:creationId xmlns:a16="http://schemas.microsoft.com/office/drawing/2014/main" id="{30FD01C0-24D0-3CE7-BED1-5D07F4F91D34}"/>
              </a:ext>
            </a:extLst>
          </p:cNvPr>
          <p:cNvSpPr/>
          <p:nvPr/>
        </p:nvSpPr>
        <p:spPr>
          <a:xfrm>
            <a:off x="5592668" y="3994446"/>
            <a:ext cx="655949" cy="523220"/>
          </a:xfrm>
          <a:prstGeom prst="rect">
            <a:avLst/>
          </a:prstGeom>
          <a:noFill/>
          <a:ln w="28575">
            <a:solidFill>
              <a:srgbClr val="024C57"/>
            </a:solidFill>
            <a:prstDash val="solid"/>
            <a:extLst>
              <a:ext uri="{C807C97D-BFC1-408E-A445-0C87EB9F89A2}">
                <ask:lineSketchStyleProps xmlns:ask="http://schemas.microsoft.com/office/drawing/2018/sketchyshapes" sd="883795678">
                  <a:custGeom>
                    <a:avLst/>
                    <a:gdLst>
                      <a:gd name="connsiteX0" fmla="*/ 0 w 606256"/>
                      <a:gd name="connsiteY0" fmla="*/ 0 h 477054"/>
                      <a:gd name="connsiteX1" fmla="*/ 606256 w 606256"/>
                      <a:gd name="connsiteY1" fmla="*/ 0 h 477054"/>
                      <a:gd name="connsiteX2" fmla="*/ 606256 w 606256"/>
                      <a:gd name="connsiteY2" fmla="*/ 477054 h 477054"/>
                      <a:gd name="connsiteX3" fmla="*/ 0 w 606256"/>
                      <a:gd name="connsiteY3" fmla="*/ 477054 h 477054"/>
                      <a:gd name="connsiteX4" fmla="*/ 0 w 606256"/>
                      <a:gd name="connsiteY4" fmla="*/ 0 h 47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56" h="477054" extrusionOk="0">
                        <a:moveTo>
                          <a:pt x="0" y="0"/>
                        </a:moveTo>
                        <a:cubicBezTo>
                          <a:pt x="172898" y="-11105"/>
                          <a:pt x="426602" y="7676"/>
                          <a:pt x="606256" y="0"/>
                        </a:cubicBezTo>
                        <a:cubicBezTo>
                          <a:pt x="594646" y="191292"/>
                          <a:pt x="587648" y="342156"/>
                          <a:pt x="606256" y="477054"/>
                        </a:cubicBezTo>
                        <a:cubicBezTo>
                          <a:pt x="395632" y="485314"/>
                          <a:pt x="228298" y="472130"/>
                          <a:pt x="0" y="477054"/>
                        </a:cubicBezTo>
                        <a:cubicBezTo>
                          <a:pt x="10577" y="380802"/>
                          <a:pt x="-3822" y="137644"/>
                          <a:pt x="0" y="0"/>
                        </a:cubicBezTo>
                        <a:close/>
                      </a:path>
                    </a:pathLst>
                  </a:custGeom>
                  <ask:type>
                    <ask:lineSketchNone/>
                  </ask:type>
                </ask:lineSketchStyleProps>
              </a:ext>
            </a:extLst>
          </a:ln>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NO</a:t>
            </a:r>
            <a:endParaRPr lang="en-US" sz="2500" b="0" cap="none" spc="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endParaRPr>
          </a:p>
        </p:txBody>
      </p:sp>
      <p:sp>
        <p:nvSpPr>
          <p:cNvPr id="32" name="Rectangle 31">
            <a:extLst>
              <a:ext uri="{FF2B5EF4-FFF2-40B4-BE49-F238E27FC236}">
                <a16:creationId xmlns:a16="http://schemas.microsoft.com/office/drawing/2014/main" id="{B33180AF-32FB-DFA8-A342-F3310D339D3B}"/>
              </a:ext>
            </a:extLst>
          </p:cNvPr>
          <p:cNvSpPr/>
          <p:nvPr/>
        </p:nvSpPr>
        <p:spPr>
          <a:xfrm>
            <a:off x="10039090" y="3971448"/>
            <a:ext cx="755336" cy="523220"/>
          </a:xfrm>
          <a:prstGeom prst="rect">
            <a:avLst/>
          </a:prstGeom>
          <a:noFill/>
          <a:ln w="28575">
            <a:solidFill>
              <a:srgbClr val="024C57"/>
            </a:solidFill>
            <a:prstDash val="solid"/>
            <a:extLst>
              <a:ext uri="{C807C97D-BFC1-408E-A445-0C87EB9F89A2}">
                <ask:lineSketchStyleProps xmlns:ask="http://schemas.microsoft.com/office/drawing/2018/sketchyshapes" sd="883795678">
                  <a:custGeom>
                    <a:avLst/>
                    <a:gdLst>
                      <a:gd name="connsiteX0" fmla="*/ 0 w 692817"/>
                      <a:gd name="connsiteY0" fmla="*/ 0 h 477054"/>
                      <a:gd name="connsiteX1" fmla="*/ 692817 w 692817"/>
                      <a:gd name="connsiteY1" fmla="*/ 0 h 477054"/>
                      <a:gd name="connsiteX2" fmla="*/ 692817 w 692817"/>
                      <a:gd name="connsiteY2" fmla="*/ 477054 h 477054"/>
                      <a:gd name="connsiteX3" fmla="*/ 0 w 692817"/>
                      <a:gd name="connsiteY3" fmla="*/ 477054 h 477054"/>
                      <a:gd name="connsiteX4" fmla="*/ 0 w 692817"/>
                      <a:gd name="connsiteY4" fmla="*/ 0 h 47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817" h="477054" extrusionOk="0">
                        <a:moveTo>
                          <a:pt x="0" y="0"/>
                        </a:moveTo>
                        <a:cubicBezTo>
                          <a:pt x="277070" y="31507"/>
                          <a:pt x="551412" y="-11297"/>
                          <a:pt x="692817" y="0"/>
                        </a:cubicBezTo>
                        <a:cubicBezTo>
                          <a:pt x="681207" y="191292"/>
                          <a:pt x="674209" y="342156"/>
                          <a:pt x="692817" y="477054"/>
                        </a:cubicBezTo>
                        <a:cubicBezTo>
                          <a:pt x="396167" y="494110"/>
                          <a:pt x="263528" y="473124"/>
                          <a:pt x="0" y="477054"/>
                        </a:cubicBezTo>
                        <a:cubicBezTo>
                          <a:pt x="10577" y="380802"/>
                          <a:pt x="-3822" y="137644"/>
                          <a:pt x="0" y="0"/>
                        </a:cubicBezTo>
                        <a:close/>
                      </a:path>
                    </a:pathLst>
                  </a:custGeom>
                  <ask:type>
                    <ask:lineSketchNone/>
                  </ask:type>
                </ask:lineSketchStyleProps>
              </a:ext>
            </a:extLst>
          </a:ln>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mj-lt"/>
                <a:cs typeface="Arial" panose="020B0604020202020204" pitchFamily="34" charset="0"/>
              </a:rPr>
              <a:t>YES</a:t>
            </a:r>
            <a:endParaRPr lang="en-US" sz="2500" b="0" cap="none" spc="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endParaRPr>
          </a:p>
        </p:txBody>
      </p:sp>
      <p:sp>
        <p:nvSpPr>
          <p:cNvPr id="33" name="Arrow: Down 32">
            <a:extLst>
              <a:ext uri="{FF2B5EF4-FFF2-40B4-BE49-F238E27FC236}">
                <a16:creationId xmlns:a16="http://schemas.microsoft.com/office/drawing/2014/main" id="{763E0D9E-D622-6C4C-CA55-068BF39BF346}"/>
              </a:ext>
            </a:extLst>
          </p:cNvPr>
          <p:cNvSpPr/>
          <p:nvPr/>
        </p:nvSpPr>
        <p:spPr>
          <a:xfrm>
            <a:off x="10251903" y="4496208"/>
            <a:ext cx="291527" cy="420192"/>
          </a:xfrm>
          <a:prstGeom prst="downArrow">
            <a:avLst/>
          </a:prstGeom>
          <a:solidFill>
            <a:srgbClr val="024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a:extLst>
              <a:ext uri="{FF2B5EF4-FFF2-40B4-BE49-F238E27FC236}">
                <a16:creationId xmlns:a16="http://schemas.microsoft.com/office/drawing/2014/main" id="{8921AD36-7223-EFE7-F5B5-33F57B685075}"/>
              </a:ext>
            </a:extLst>
          </p:cNvPr>
          <p:cNvSpPr/>
          <p:nvPr/>
        </p:nvSpPr>
        <p:spPr>
          <a:xfrm>
            <a:off x="3790905" y="2794486"/>
            <a:ext cx="797895" cy="523220"/>
          </a:xfrm>
          <a:prstGeom prst="rect">
            <a:avLst/>
          </a:prstGeom>
          <a:noFill/>
          <a:ln w="28575">
            <a:solidFill>
              <a:srgbClr val="016F82"/>
            </a:solidFill>
            <a:prstDash val="solid"/>
            <a:extLst>
              <a:ext uri="{C807C97D-BFC1-408E-A445-0C87EB9F89A2}">
                <ask:lineSketchStyleProps xmlns:ask="http://schemas.microsoft.com/office/drawing/2018/sketchyshapes" sd="883795678">
                  <a:custGeom>
                    <a:avLst/>
                    <a:gdLst>
                      <a:gd name="connsiteX0" fmla="*/ 0 w 797895"/>
                      <a:gd name="connsiteY0" fmla="*/ 0 h 461665"/>
                      <a:gd name="connsiteX1" fmla="*/ 375011 w 797895"/>
                      <a:gd name="connsiteY1" fmla="*/ 0 h 461665"/>
                      <a:gd name="connsiteX2" fmla="*/ 797895 w 797895"/>
                      <a:gd name="connsiteY2" fmla="*/ 0 h 461665"/>
                      <a:gd name="connsiteX3" fmla="*/ 797895 w 797895"/>
                      <a:gd name="connsiteY3" fmla="*/ 461665 h 461665"/>
                      <a:gd name="connsiteX4" fmla="*/ 390969 w 797895"/>
                      <a:gd name="connsiteY4" fmla="*/ 461665 h 461665"/>
                      <a:gd name="connsiteX5" fmla="*/ 0 w 797895"/>
                      <a:gd name="connsiteY5" fmla="*/ 461665 h 461665"/>
                      <a:gd name="connsiteX6" fmla="*/ 0 w 797895"/>
                      <a:gd name="connsiteY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895" h="461665" extrusionOk="0">
                        <a:moveTo>
                          <a:pt x="0" y="0"/>
                        </a:moveTo>
                        <a:cubicBezTo>
                          <a:pt x="94534" y="-12768"/>
                          <a:pt x="251360" y="15515"/>
                          <a:pt x="375011" y="0"/>
                        </a:cubicBezTo>
                        <a:cubicBezTo>
                          <a:pt x="498662" y="-15515"/>
                          <a:pt x="588458" y="9136"/>
                          <a:pt x="797895" y="0"/>
                        </a:cubicBezTo>
                        <a:cubicBezTo>
                          <a:pt x="804993" y="195515"/>
                          <a:pt x="790715" y="369084"/>
                          <a:pt x="797895" y="461665"/>
                        </a:cubicBezTo>
                        <a:cubicBezTo>
                          <a:pt x="675809" y="467536"/>
                          <a:pt x="525599" y="468993"/>
                          <a:pt x="390969" y="461665"/>
                        </a:cubicBezTo>
                        <a:cubicBezTo>
                          <a:pt x="256339" y="454337"/>
                          <a:pt x="152088" y="463315"/>
                          <a:pt x="0" y="461665"/>
                        </a:cubicBezTo>
                        <a:cubicBezTo>
                          <a:pt x="-22019" y="357272"/>
                          <a:pt x="-1691" y="164357"/>
                          <a:pt x="0" y="0"/>
                        </a:cubicBezTo>
                        <a:close/>
                      </a:path>
                    </a:pathLst>
                  </a:custGeom>
                  <ask:type>
                    <ask:lineSketchNone/>
                  </ask:type>
                </ask:lineSketchStyleProps>
              </a:ext>
            </a:extLst>
          </a:ln>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mj-lt"/>
                <a:cs typeface="Arial" panose="020B0604020202020204" pitchFamily="34" charset="0"/>
              </a:rPr>
              <a:t>YES</a:t>
            </a:r>
            <a:endParaRPr lang="en-US" sz="2400" b="0" cap="none" spc="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endParaRPr>
          </a:p>
        </p:txBody>
      </p:sp>
      <p:cxnSp>
        <p:nvCxnSpPr>
          <p:cNvPr id="36" name="Straight Connector 35">
            <a:extLst>
              <a:ext uri="{FF2B5EF4-FFF2-40B4-BE49-F238E27FC236}">
                <a16:creationId xmlns:a16="http://schemas.microsoft.com/office/drawing/2014/main" id="{2401CD8C-5EE6-1A9A-BDBC-DBF1E123F815}"/>
              </a:ext>
            </a:extLst>
          </p:cNvPr>
          <p:cNvCxnSpPr>
            <a:cxnSpLocks/>
            <a:endCxn id="30" idx="0"/>
          </p:cNvCxnSpPr>
          <p:nvPr/>
        </p:nvCxnSpPr>
        <p:spPr>
          <a:xfrm>
            <a:off x="5914507" y="3726783"/>
            <a:ext cx="6136" cy="267663"/>
          </a:xfrm>
          <a:prstGeom prst="line">
            <a:avLst/>
          </a:prstGeom>
          <a:ln>
            <a:solidFill>
              <a:srgbClr val="1C444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DA2771A-19C8-92FF-2C4F-2257A95E64EB}"/>
              </a:ext>
            </a:extLst>
          </p:cNvPr>
          <p:cNvCxnSpPr>
            <a:cxnSpLocks/>
          </p:cNvCxnSpPr>
          <p:nvPr/>
        </p:nvCxnSpPr>
        <p:spPr>
          <a:xfrm>
            <a:off x="10383796" y="3730072"/>
            <a:ext cx="0" cy="241376"/>
          </a:xfrm>
          <a:prstGeom prst="line">
            <a:avLst/>
          </a:prstGeom>
          <a:ln>
            <a:solidFill>
              <a:srgbClr val="1C4443"/>
            </a:solidFill>
          </a:ln>
        </p:spPr>
        <p:style>
          <a:lnRef idx="1">
            <a:schemeClr val="accent1"/>
          </a:lnRef>
          <a:fillRef idx="0">
            <a:schemeClr val="accent1"/>
          </a:fillRef>
          <a:effectRef idx="0">
            <a:schemeClr val="accent1"/>
          </a:effectRef>
          <a:fontRef idx="minor">
            <a:schemeClr val="tx1"/>
          </a:fontRef>
        </p:style>
      </p:cxnSp>
      <p:sp>
        <p:nvSpPr>
          <p:cNvPr id="41" name="Arrow: Down 40">
            <a:extLst>
              <a:ext uri="{FF2B5EF4-FFF2-40B4-BE49-F238E27FC236}">
                <a16:creationId xmlns:a16="http://schemas.microsoft.com/office/drawing/2014/main" id="{E3BE6AF3-3BA9-F565-95D8-065EFFFFDF97}"/>
              </a:ext>
            </a:extLst>
          </p:cNvPr>
          <p:cNvSpPr/>
          <p:nvPr/>
        </p:nvSpPr>
        <p:spPr>
          <a:xfrm rot="16200000">
            <a:off x="4676844" y="2785436"/>
            <a:ext cx="403463" cy="579550"/>
          </a:xfrm>
          <a:prstGeom prst="downArrow">
            <a:avLst>
              <a:gd name="adj1" fmla="val 50000"/>
              <a:gd name="adj2" fmla="val 50000"/>
            </a:avLst>
          </a:prstGeom>
          <a:solidFill>
            <a:srgbClr val="016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6">
            <a:extLst>
              <a:ext uri="{FF2B5EF4-FFF2-40B4-BE49-F238E27FC236}">
                <a16:creationId xmlns:a16="http://schemas.microsoft.com/office/drawing/2014/main" id="{82928F93-2DB2-AA8F-E637-D7A0D3928495}"/>
              </a:ext>
            </a:extLst>
          </p:cNvPr>
          <p:cNvSpPr txBox="1">
            <a:spLocks/>
          </p:cNvSpPr>
          <p:nvPr/>
        </p:nvSpPr>
        <p:spPr bwMode="auto">
          <a:xfrm>
            <a:off x="480486" y="29192"/>
            <a:ext cx="10972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defTabSz="457200" rtl="0" eaLnBrk="1" fontAlgn="base" hangingPunct="1">
              <a:spcBef>
                <a:spcPct val="0"/>
              </a:spcBef>
              <a:spcAft>
                <a:spcPct val="0"/>
              </a:spcAft>
              <a:defRPr lang="en-US" sz="3600" b="0" i="0" kern="1200">
                <a:solidFill>
                  <a:srgbClr val="1B4954"/>
                </a:solidFill>
                <a:latin typeface="Trebuchet MS Regular"/>
                <a:ea typeface="ヒラギノ角ゴ Pro W3" pitchFamily="126" charset="-128"/>
                <a:cs typeface="Arial" panose="020B0604020202020204" pitchFamily="34" charset="0"/>
              </a:defRPr>
            </a:lvl1pPr>
            <a:lvl2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9pPr>
          </a:lstStyle>
          <a:p>
            <a:pPr>
              <a:defRPr/>
            </a:pPr>
            <a:r>
              <a:rPr lang="en-CA" b="1" spc="300" dirty="0">
                <a:latin typeface="+mn-lt"/>
              </a:rPr>
              <a:t>PROCESS &amp; COMPLIANCE</a:t>
            </a:r>
            <a:r>
              <a:rPr lang="en-CA" sz="2700" b="1" spc="300" dirty="0">
                <a:latin typeface="Arial" panose="020B0604020202020204" pitchFamily="34" charset="0"/>
              </a:rPr>
              <a:t>	</a:t>
            </a:r>
            <a:endParaRPr lang="en-CA" sz="2700" dirty="0">
              <a:latin typeface="Arial" panose="020B0604020202020204" pitchFamily="34" charset="0"/>
            </a:endParaRPr>
          </a:p>
        </p:txBody>
      </p:sp>
      <p:cxnSp>
        <p:nvCxnSpPr>
          <p:cNvPr id="6" name="Straight Connector 5">
            <a:extLst>
              <a:ext uri="{FF2B5EF4-FFF2-40B4-BE49-F238E27FC236}">
                <a16:creationId xmlns:a16="http://schemas.microsoft.com/office/drawing/2014/main" id="{D30CAB6D-2FBE-1FEB-8B73-138D8EF986D1}"/>
              </a:ext>
            </a:extLst>
          </p:cNvPr>
          <p:cNvCxnSpPr>
            <a:cxnSpLocks/>
          </p:cNvCxnSpPr>
          <p:nvPr/>
        </p:nvCxnSpPr>
        <p:spPr>
          <a:xfrm>
            <a:off x="480486" y="974869"/>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
        <p:nvSpPr>
          <p:cNvPr id="22" name="Arrow: Down 21">
            <a:extLst>
              <a:ext uri="{FF2B5EF4-FFF2-40B4-BE49-F238E27FC236}">
                <a16:creationId xmlns:a16="http://schemas.microsoft.com/office/drawing/2014/main" id="{0A50C1E6-C7D8-54BB-64BC-59E232A78EE4}"/>
              </a:ext>
            </a:extLst>
          </p:cNvPr>
          <p:cNvSpPr/>
          <p:nvPr/>
        </p:nvSpPr>
        <p:spPr>
          <a:xfrm>
            <a:off x="5760069" y="4503569"/>
            <a:ext cx="291527" cy="420192"/>
          </a:xfrm>
          <a:prstGeom prst="downArrow">
            <a:avLst/>
          </a:prstGeom>
          <a:solidFill>
            <a:srgbClr val="024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3">
            <a:extLst>
              <a:ext uri="{FF2B5EF4-FFF2-40B4-BE49-F238E27FC236}">
                <a16:creationId xmlns:a16="http://schemas.microsoft.com/office/drawing/2014/main" id="{436A3EDE-2ADE-EC5C-5AC2-4D3A54877734}"/>
              </a:ext>
            </a:extLst>
          </p:cNvPr>
          <p:cNvSpPr>
            <a:spLocks noGrp="1"/>
          </p:cNvSpPr>
          <p:nvPr>
            <p:ph type="sldNum" sz="quarter" idx="10"/>
          </p:nvPr>
        </p:nvSpPr>
        <p:spPr>
          <a:xfrm>
            <a:off x="609602" y="6016530"/>
            <a:ext cx="1310217" cy="365125"/>
          </a:xfrm>
        </p:spPr>
        <p:txBody>
          <a:bodyPr wrap="square" anchor="ctr">
            <a:normAutofit/>
          </a:bodyPr>
          <a:lstStyle/>
          <a:p>
            <a:pPr>
              <a:spcAft>
                <a:spcPts val="600"/>
              </a:spcAft>
            </a:pPr>
            <a:fld id="{78075564-AF6E-40FC-905A-F6C5E8D29614}" type="slidenum">
              <a:rPr lang="en-US" altLang="en-US" smtClean="0"/>
              <a:pPr>
                <a:spcAft>
                  <a:spcPts val="600"/>
                </a:spcAft>
              </a:pPr>
              <a:t>7</a:t>
            </a:fld>
            <a:endParaRPr lang="en-US" altLang="en-US" dirty="0"/>
          </a:p>
        </p:txBody>
      </p:sp>
    </p:spTree>
    <p:extLst>
      <p:ext uri="{BB962C8B-B14F-4D97-AF65-F5344CB8AC3E}">
        <p14:creationId xmlns:p14="http://schemas.microsoft.com/office/powerpoint/2010/main" val="58462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7AE7-0196-4A4B-8827-49A9ABB217F9}"/>
              </a:ext>
            </a:extLst>
          </p:cNvPr>
          <p:cNvSpPr>
            <a:spLocks noGrp="1"/>
          </p:cNvSpPr>
          <p:nvPr>
            <p:ph type="sldNum" sz="quarter" idx="10"/>
          </p:nvPr>
        </p:nvSpPr>
        <p:spPr/>
        <p:txBody>
          <a:bodyPr/>
          <a:lstStyle/>
          <a:p>
            <a:fld id="{78075564-AF6E-40FC-905A-F6C5E8D29614}" type="slidenum">
              <a:rPr lang="en-US" altLang="en-US" smtClean="0"/>
              <a:pPr/>
              <a:t>8</a:t>
            </a:fld>
            <a:endParaRPr lang="en-US" altLang="en-US" dirty="0"/>
          </a:p>
        </p:txBody>
      </p:sp>
      <p:sp>
        <p:nvSpPr>
          <p:cNvPr id="8" name="TextBox 7">
            <a:extLst>
              <a:ext uri="{FF2B5EF4-FFF2-40B4-BE49-F238E27FC236}">
                <a16:creationId xmlns:a16="http://schemas.microsoft.com/office/drawing/2014/main" id="{19F91B6D-9045-46E5-8457-45ECE52BDA08}"/>
              </a:ext>
            </a:extLst>
          </p:cNvPr>
          <p:cNvSpPr txBox="1"/>
          <p:nvPr/>
        </p:nvSpPr>
        <p:spPr>
          <a:xfrm>
            <a:off x="609602" y="4908534"/>
            <a:ext cx="10839449" cy="1107996"/>
          </a:xfrm>
          <a:prstGeom prst="rect">
            <a:avLst/>
          </a:prstGeom>
          <a:solidFill>
            <a:srgbClr val="1C4443"/>
          </a:solidFill>
        </p:spPr>
        <p:txBody>
          <a:bodyPr wrap="square">
            <a:spAutoFit/>
          </a:bodyPr>
          <a:lstStyle/>
          <a:p>
            <a:r>
              <a:rPr lang="en-CA" sz="2200" dirty="0">
                <a:solidFill>
                  <a:schemeClr val="bg1"/>
                </a:solidFill>
                <a:latin typeface="Arial" panose="020B0604020202020204" pitchFamily="34" charset="0"/>
                <a:ea typeface="DengXian" panose="02010600030101010101" pitchFamily="2" charset="-122"/>
                <a:cs typeface="Arial" panose="020B0604020202020204" pitchFamily="34" charset="0"/>
              </a:rPr>
              <a:t>Grant recipients must inform the granting agency if there are substantial </a:t>
            </a:r>
            <a:r>
              <a:rPr lang="en-CA" sz="2200" b="1" dirty="0">
                <a:solidFill>
                  <a:schemeClr val="bg1"/>
                </a:solidFill>
                <a:latin typeface="Arial" panose="020B0604020202020204" pitchFamily="34" charset="0"/>
                <a:ea typeface="DengXian" panose="02010600030101010101" pitchFamily="2" charset="-122"/>
                <a:cs typeface="Arial" panose="020B0604020202020204" pitchFamily="34" charset="0"/>
              </a:rPr>
              <a:t>changes in sensitivity of the research or the composition of the research team</a:t>
            </a:r>
            <a:r>
              <a:rPr lang="en-CA" sz="2200" dirty="0">
                <a:solidFill>
                  <a:schemeClr val="bg1"/>
                </a:solidFill>
                <a:latin typeface="Arial" panose="020B0604020202020204" pitchFamily="34" charset="0"/>
                <a:ea typeface="DengXian" panose="02010600030101010101" pitchFamily="2" charset="-122"/>
                <a:cs typeface="Arial" panose="020B0604020202020204" pitchFamily="34" charset="0"/>
              </a:rPr>
              <a:t>, to ensure compliance with the policy.</a:t>
            </a:r>
          </a:p>
        </p:txBody>
      </p:sp>
      <p:graphicFrame>
        <p:nvGraphicFramePr>
          <p:cNvPr id="12" name="Table 6">
            <a:extLst>
              <a:ext uri="{FF2B5EF4-FFF2-40B4-BE49-F238E27FC236}">
                <a16:creationId xmlns:a16="http://schemas.microsoft.com/office/drawing/2014/main" id="{7AD83728-E7F5-498B-B3C0-BD8DDCACBAD5}"/>
              </a:ext>
            </a:extLst>
          </p:cNvPr>
          <p:cNvGraphicFramePr>
            <a:graphicFrameLocks noGrp="1"/>
          </p:cNvGraphicFramePr>
          <p:nvPr>
            <p:extLst>
              <p:ext uri="{D42A27DB-BD31-4B8C-83A1-F6EECF244321}">
                <p14:modId xmlns:p14="http://schemas.microsoft.com/office/powerpoint/2010/main" val="2085522182"/>
              </p:ext>
            </p:extLst>
          </p:nvPr>
        </p:nvGraphicFramePr>
        <p:xfrm>
          <a:off x="609603" y="1257300"/>
          <a:ext cx="10839448" cy="3467100"/>
        </p:xfrm>
        <a:graphic>
          <a:graphicData uri="http://schemas.openxmlformats.org/drawingml/2006/table">
            <a:tbl>
              <a:tblPr firstRow="1" bandRow="1">
                <a:tableStyleId>{2D5ABB26-0587-4C30-8999-92F81FD0307C}</a:tableStyleId>
              </a:tblPr>
              <a:tblGrid>
                <a:gridCol w="5233018">
                  <a:extLst>
                    <a:ext uri="{9D8B030D-6E8A-4147-A177-3AD203B41FA5}">
                      <a16:colId xmlns:a16="http://schemas.microsoft.com/office/drawing/2014/main" val="875925480"/>
                    </a:ext>
                  </a:extLst>
                </a:gridCol>
                <a:gridCol w="5606430">
                  <a:extLst>
                    <a:ext uri="{9D8B030D-6E8A-4147-A177-3AD203B41FA5}">
                      <a16:colId xmlns:a16="http://schemas.microsoft.com/office/drawing/2014/main" val="1957889850"/>
                    </a:ext>
                  </a:extLst>
                </a:gridCol>
              </a:tblGrid>
              <a:tr h="936117">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2400" b="1" kern="1200" dirty="0">
                          <a:solidFill>
                            <a:schemeClr val="bg1"/>
                          </a:solidFill>
                          <a:latin typeface="+mj-lt"/>
                          <a:ea typeface="+mn-ea"/>
                          <a:cs typeface="Arial" panose="020B0604020202020204" pitchFamily="34" charset="0"/>
                        </a:rPr>
                        <a:t>APPLYING FOR A GRANT</a:t>
                      </a:r>
                      <a:endParaRPr lang="en-CA" sz="2400" b="1" kern="1200" dirty="0">
                        <a:solidFill>
                          <a:schemeClr val="bg1"/>
                        </a:solidFill>
                        <a:latin typeface="+mj-lt"/>
                        <a:ea typeface="+mn-ea"/>
                        <a:cs typeface="Arial" panose="020B0604020202020204" pitchFamily="34" charset="0"/>
                      </a:endParaRPr>
                    </a:p>
                  </a:txBody>
                  <a:tcPr anchor="ctr">
                    <a:lnL w="38100" cap="flat" cmpd="sng" algn="ctr">
                      <a:solidFill>
                        <a:srgbClr val="1C4443"/>
                      </a:solidFill>
                      <a:prstDash val="solid"/>
                      <a:round/>
                      <a:headEnd type="none" w="med" len="med"/>
                      <a:tailEnd type="none" w="med" len="med"/>
                    </a:lnL>
                    <a:lnR w="38100" cap="flat" cmpd="sng" algn="ctr">
                      <a:solidFill>
                        <a:srgbClr val="1C4443"/>
                      </a:solidFill>
                      <a:prstDash val="solid"/>
                      <a:round/>
                      <a:headEnd type="none" w="med" len="med"/>
                      <a:tailEnd type="none" w="med" len="med"/>
                    </a:lnR>
                    <a:lnT w="38100" cap="flat" cmpd="sng" algn="ctr">
                      <a:solidFill>
                        <a:srgbClr val="1C4443"/>
                      </a:solidFill>
                      <a:prstDash val="solid"/>
                      <a:round/>
                      <a:headEnd type="none" w="med" len="med"/>
                      <a:tailEnd type="none" w="med" len="med"/>
                    </a:lnT>
                    <a:lnB w="38100" cap="flat" cmpd="sng" algn="ctr">
                      <a:solidFill>
                        <a:srgbClr val="1C4443"/>
                      </a:solidFill>
                      <a:prstDash val="solid"/>
                      <a:round/>
                      <a:headEnd type="none" w="med" len="med"/>
                      <a:tailEnd type="none" w="med" len="med"/>
                    </a:lnB>
                    <a:solidFill>
                      <a:srgbClr val="307472"/>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2400" b="1" kern="1200" dirty="0">
                          <a:solidFill>
                            <a:schemeClr val="bg1"/>
                          </a:solidFill>
                          <a:latin typeface="+mj-lt"/>
                          <a:ea typeface="+mn-ea"/>
                          <a:cs typeface="Arial" panose="020B0604020202020204" pitchFamily="34" charset="0"/>
                        </a:rPr>
                        <a:t>FOR THE DURATION OF THE GRANT</a:t>
                      </a:r>
                      <a:endParaRPr lang="en-CA" sz="2400" b="1" kern="1200" dirty="0">
                        <a:solidFill>
                          <a:schemeClr val="bg1"/>
                        </a:solidFill>
                        <a:latin typeface="+mj-lt"/>
                        <a:ea typeface="+mn-ea"/>
                        <a:cs typeface="Arial" panose="020B0604020202020204" pitchFamily="34" charset="0"/>
                      </a:endParaRPr>
                    </a:p>
                  </a:txBody>
                  <a:tcPr anchor="ctr">
                    <a:lnL w="38100" cap="flat" cmpd="sng" algn="ctr">
                      <a:solidFill>
                        <a:srgbClr val="1C4443"/>
                      </a:solidFill>
                      <a:prstDash val="solid"/>
                      <a:round/>
                      <a:headEnd type="none" w="med" len="med"/>
                      <a:tailEnd type="none" w="med" len="med"/>
                    </a:lnL>
                    <a:lnR w="38100" cap="flat" cmpd="sng" algn="ctr">
                      <a:solidFill>
                        <a:srgbClr val="1C4443"/>
                      </a:solidFill>
                      <a:prstDash val="solid"/>
                      <a:round/>
                      <a:headEnd type="none" w="med" len="med"/>
                      <a:tailEnd type="none" w="med" len="med"/>
                    </a:lnR>
                    <a:lnT w="38100" cap="flat" cmpd="sng" algn="ctr">
                      <a:solidFill>
                        <a:srgbClr val="1C4443"/>
                      </a:solidFill>
                      <a:prstDash val="solid"/>
                      <a:round/>
                      <a:headEnd type="none" w="med" len="med"/>
                      <a:tailEnd type="none" w="med" len="med"/>
                    </a:lnT>
                    <a:lnB w="38100" cap="flat" cmpd="sng" algn="ctr">
                      <a:solidFill>
                        <a:srgbClr val="1C4443"/>
                      </a:solidFill>
                      <a:prstDash val="solid"/>
                      <a:round/>
                      <a:headEnd type="none" w="med" len="med"/>
                      <a:tailEnd type="none" w="med" len="med"/>
                    </a:lnB>
                    <a:solidFill>
                      <a:srgbClr val="1C4443"/>
                    </a:solidFill>
                  </a:tcPr>
                </a:tc>
                <a:extLst>
                  <a:ext uri="{0D108BD9-81ED-4DB2-BD59-A6C34878D82A}">
                    <a16:rowId xmlns:a16="http://schemas.microsoft.com/office/drawing/2014/main" val="3717508549"/>
                  </a:ext>
                </a:extLst>
              </a:tr>
              <a:tr h="2530983">
                <a:tc>
                  <a:txBody>
                    <a:bodyPr/>
                    <a:lstStyle/>
                    <a:p>
                      <a:pPr algn="l"/>
                      <a:r>
                        <a:rPr lang="en-CA" sz="2000" b="0" kern="1200" spc="0" noProof="0" dirty="0">
                          <a:solidFill>
                            <a:schemeClr val="tx1"/>
                          </a:solidFill>
                          <a:latin typeface="+mn-lt"/>
                          <a:ea typeface="+mn-ea"/>
                          <a:cs typeface="Arial" panose="020B0604020202020204" pitchFamily="34" charset="0"/>
                        </a:rPr>
                        <a:t>When submitting grant applications in a sensitive technology research area, applicants with a named role in the grant application must </a:t>
                      </a:r>
                      <a:r>
                        <a:rPr lang="en-CA" sz="2000" b="1" kern="1200" spc="0" noProof="0" dirty="0">
                          <a:solidFill>
                            <a:schemeClr val="tx1"/>
                          </a:solidFill>
                          <a:latin typeface="+mn-lt"/>
                          <a:ea typeface="+mn-ea"/>
                          <a:cs typeface="Arial" panose="020B0604020202020204" pitchFamily="34" charset="0"/>
                        </a:rPr>
                        <a:t>attest </a:t>
                      </a:r>
                      <a:r>
                        <a:rPr lang="en-CA" sz="2000" b="0" kern="1200" spc="0" noProof="0" dirty="0">
                          <a:solidFill>
                            <a:schemeClr val="tx1"/>
                          </a:solidFill>
                          <a:latin typeface="+mn-lt"/>
                          <a:ea typeface="+mn-ea"/>
                          <a:cs typeface="Arial" panose="020B0604020202020204" pitchFamily="34" charset="0"/>
                        </a:rPr>
                        <a:t>that </a:t>
                      </a:r>
                      <a:r>
                        <a:rPr lang="en-CA" sz="2000" b="0" u="none" kern="1200" spc="0" noProof="0" dirty="0">
                          <a:solidFill>
                            <a:schemeClr val="tx1"/>
                          </a:solidFill>
                          <a:effectLst/>
                          <a:latin typeface="+mn-lt"/>
                          <a:ea typeface="+mn-ea"/>
                          <a:cs typeface="Arial" panose="020B0604020202020204" pitchFamily="34" charset="0"/>
                        </a:rPr>
                        <a:t>they are not </a:t>
                      </a:r>
                      <a:r>
                        <a:rPr lang="en-CA" sz="2000" b="1" u="none" kern="1200" spc="0" noProof="0" dirty="0">
                          <a:solidFill>
                            <a:schemeClr val="tx1"/>
                          </a:solidFill>
                          <a:latin typeface="+mn-lt"/>
                          <a:ea typeface="+mn-ea"/>
                          <a:cs typeface="Arial" panose="020B0604020202020204" pitchFamily="34" charset="0"/>
                        </a:rPr>
                        <a:t>affiliated </a:t>
                      </a:r>
                      <a:r>
                        <a:rPr lang="en-CA" sz="2000" b="1" u="none" kern="1200" dirty="0">
                          <a:solidFill>
                            <a:schemeClr val="tx1"/>
                          </a:solidFill>
                          <a:latin typeface="+mn-lt"/>
                          <a:ea typeface="+mn-ea"/>
                          <a:cs typeface="Arial" panose="020B0604020202020204" pitchFamily="34" charset="0"/>
                        </a:rPr>
                        <a:t>with </a:t>
                      </a:r>
                      <a:r>
                        <a:rPr lang="en-CA" sz="2000" u="none" kern="1200" dirty="0">
                          <a:solidFill>
                            <a:schemeClr val="tx1"/>
                          </a:solidFill>
                          <a:latin typeface="+mn-lt"/>
                          <a:ea typeface="+mn-ea"/>
                          <a:cs typeface="Arial" panose="020B0604020202020204" pitchFamily="34" charset="0"/>
                        </a:rPr>
                        <a:t>or in receipt of </a:t>
                      </a:r>
                      <a:r>
                        <a:rPr lang="en-CA" sz="2000" b="1" u="none" kern="1200" dirty="0">
                          <a:solidFill>
                            <a:schemeClr val="tx1"/>
                          </a:solidFill>
                          <a:latin typeface="+mn-lt"/>
                          <a:ea typeface="+mn-ea"/>
                          <a:cs typeface="Arial" panose="020B0604020202020204" pitchFamily="34" charset="0"/>
                        </a:rPr>
                        <a:t>funding or in-kind support from</a:t>
                      </a:r>
                      <a:r>
                        <a:rPr lang="en-CA" sz="2000" u="none" kern="1200" dirty="0">
                          <a:solidFill>
                            <a:schemeClr val="tx1"/>
                          </a:solidFill>
                          <a:latin typeface="+mn-lt"/>
                          <a:ea typeface="+mn-ea"/>
                          <a:cs typeface="Arial" panose="020B0604020202020204" pitchFamily="34" charset="0"/>
                        </a:rPr>
                        <a:t> a listed research-performing institution.</a:t>
                      </a:r>
                    </a:p>
                  </a:txBody>
                  <a:tcPr anchor="ctr">
                    <a:lnL w="38100" cap="flat" cmpd="sng" algn="ctr">
                      <a:solidFill>
                        <a:srgbClr val="1C4443"/>
                      </a:solidFill>
                      <a:prstDash val="solid"/>
                      <a:round/>
                      <a:headEnd type="none" w="med" len="med"/>
                      <a:tailEnd type="none" w="med" len="med"/>
                    </a:lnL>
                    <a:lnR w="38100" cap="flat" cmpd="sng" algn="ctr">
                      <a:solidFill>
                        <a:srgbClr val="1C4443"/>
                      </a:solidFill>
                      <a:prstDash val="solid"/>
                      <a:round/>
                      <a:headEnd type="none" w="med" len="med"/>
                      <a:tailEnd type="none" w="med" len="med"/>
                    </a:lnR>
                    <a:lnT w="38100" cap="flat" cmpd="sng" algn="ctr">
                      <a:solidFill>
                        <a:srgbClr val="1C4443"/>
                      </a:solidFill>
                      <a:prstDash val="solid"/>
                      <a:round/>
                      <a:headEnd type="none" w="med" len="med"/>
                      <a:tailEnd type="none" w="med" len="med"/>
                    </a:lnT>
                    <a:lnB w="38100" cap="flat" cmpd="sng" algn="ctr">
                      <a:solidFill>
                        <a:srgbClr val="1C4443"/>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2000" dirty="0">
                          <a:solidFill>
                            <a:schemeClr val="tx1"/>
                          </a:solidFill>
                          <a:latin typeface="+mj-lt"/>
                          <a:ea typeface="DengXian" panose="02010600030101010101" pitchFamily="2" charset="-122"/>
                          <a:cs typeface="Arial" panose="020B0604020202020204" pitchFamily="34" charset="0"/>
                        </a:rPr>
                        <a:t>Following the attestation, compliance with the policy is </a:t>
                      </a:r>
                      <a:r>
                        <a:rPr lang="en-CA" sz="2000" b="1" dirty="0">
                          <a:solidFill>
                            <a:schemeClr val="tx1"/>
                          </a:solidFill>
                          <a:latin typeface="+mj-lt"/>
                          <a:ea typeface="DengXian" panose="02010600030101010101" pitchFamily="2" charset="-122"/>
                          <a:cs typeface="Arial" panose="020B0604020202020204" pitchFamily="34" charset="0"/>
                        </a:rPr>
                        <a:t>required for the duration of the grant. </a:t>
                      </a:r>
                      <a:r>
                        <a:rPr lang="en-CA" sz="2000" b="0" u="none" dirty="0">
                          <a:solidFill>
                            <a:schemeClr val="tx1"/>
                          </a:solidFill>
                          <a:latin typeface="+mj-lt"/>
                          <a:ea typeface="DengXian" panose="02010600030101010101" pitchFamily="2" charset="-122"/>
                          <a:cs typeface="Arial" panose="020B0604020202020204" pitchFamily="34" charset="0"/>
                        </a:rPr>
                        <a:t>N</a:t>
                      </a:r>
                      <a:r>
                        <a:rPr lang="en-CA" sz="2000" u="none" kern="1200" dirty="0">
                          <a:solidFill>
                            <a:schemeClr val="tx1"/>
                          </a:solidFill>
                          <a:effectLst/>
                          <a:latin typeface="+mj-lt"/>
                          <a:ea typeface="+mn-ea"/>
                          <a:cs typeface="Arial" panose="020B0604020202020204" pitchFamily="34" charset="0"/>
                        </a:rPr>
                        <a:t>o researcher linked to a listed organization can be involved in any research activities—including </a:t>
                      </a:r>
                      <a:r>
                        <a:rPr lang="en-CA" sz="2000" b="1" u="none" kern="1200" dirty="0">
                          <a:solidFill>
                            <a:schemeClr val="tx1"/>
                          </a:solidFill>
                          <a:effectLst/>
                          <a:latin typeface="+mj-lt"/>
                          <a:ea typeface="+mn-ea"/>
                          <a:cs typeface="Arial" panose="020B0604020202020204" pitchFamily="34" charset="0"/>
                        </a:rPr>
                        <a:t>collaborations </a:t>
                      </a:r>
                      <a:r>
                        <a:rPr lang="en-CA" sz="2000" u="none" kern="1200" dirty="0">
                          <a:solidFill>
                            <a:schemeClr val="tx1"/>
                          </a:solidFill>
                          <a:effectLst/>
                          <a:latin typeface="+mj-lt"/>
                          <a:ea typeface="+mn-ea"/>
                          <a:cs typeface="Arial" panose="020B0604020202020204" pitchFamily="34" charset="0"/>
                        </a:rPr>
                        <a:t>and </a:t>
                      </a:r>
                      <a:r>
                        <a:rPr lang="en-CA" sz="2000" b="1" u="none" kern="1200" dirty="0">
                          <a:solidFill>
                            <a:schemeClr val="tx1"/>
                          </a:solidFill>
                          <a:effectLst/>
                          <a:latin typeface="+mj-lt"/>
                          <a:ea typeface="+mn-ea"/>
                          <a:cs typeface="Arial" panose="020B0604020202020204" pitchFamily="34" charset="0"/>
                        </a:rPr>
                        <a:t>co-publications</a:t>
                      </a:r>
                      <a:r>
                        <a:rPr lang="en-CA" sz="2000" u="none" kern="1200" dirty="0">
                          <a:solidFill>
                            <a:schemeClr val="tx1"/>
                          </a:solidFill>
                          <a:effectLst/>
                          <a:latin typeface="+mj-lt"/>
                          <a:ea typeface="+mn-ea"/>
                          <a:cs typeface="Arial" panose="020B0604020202020204" pitchFamily="34" charset="0"/>
                        </a:rPr>
                        <a:t>—supported by the grant</a:t>
                      </a:r>
                      <a:r>
                        <a:rPr lang="en-CA" sz="2000" b="1" u="none" kern="1200" dirty="0">
                          <a:solidFill>
                            <a:schemeClr val="tx1"/>
                          </a:solidFill>
                          <a:effectLst/>
                          <a:latin typeface="+mj-lt"/>
                          <a:ea typeface="+mn-ea"/>
                          <a:cs typeface="Arial" panose="020B0604020202020204" pitchFamily="34" charset="0"/>
                        </a:rPr>
                        <a:t>.</a:t>
                      </a:r>
                      <a:endParaRPr lang="en-CA" sz="2000" b="1" u="none" kern="1200" dirty="0">
                        <a:solidFill>
                          <a:schemeClr val="tx1"/>
                        </a:solidFill>
                        <a:latin typeface="+mj-lt"/>
                        <a:ea typeface="+mn-ea"/>
                        <a:cs typeface="Arial" panose="020B0604020202020204" pitchFamily="34" charset="0"/>
                      </a:endParaRPr>
                    </a:p>
                  </a:txBody>
                  <a:tcPr anchor="ctr">
                    <a:lnL w="38100" cap="flat" cmpd="sng" algn="ctr">
                      <a:solidFill>
                        <a:srgbClr val="1C4443"/>
                      </a:solidFill>
                      <a:prstDash val="solid"/>
                      <a:round/>
                      <a:headEnd type="none" w="med" len="med"/>
                      <a:tailEnd type="none" w="med" len="med"/>
                    </a:lnL>
                    <a:lnR w="38100" cap="flat" cmpd="sng" algn="ctr">
                      <a:solidFill>
                        <a:srgbClr val="1C4443"/>
                      </a:solidFill>
                      <a:prstDash val="solid"/>
                      <a:round/>
                      <a:headEnd type="none" w="med" len="med"/>
                      <a:tailEnd type="none" w="med" len="med"/>
                    </a:lnR>
                    <a:lnT w="38100" cap="flat" cmpd="sng" algn="ctr">
                      <a:solidFill>
                        <a:srgbClr val="1C4443"/>
                      </a:solidFill>
                      <a:prstDash val="solid"/>
                      <a:round/>
                      <a:headEnd type="none" w="med" len="med"/>
                      <a:tailEnd type="none" w="med" len="med"/>
                    </a:lnT>
                    <a:lnB w="38100" cap="flat" cmpd="sng" algn="ctr">
                      <a:solidFill>
                        <a:srgbClr val="1C4443"/>
                      </a:solidFill>
                      <a:prstDash val="solid"/>
                      <a:round/>
                      <a:headEnd type="none" w="med" len="med"/>
                      <a:tailEnd type="none" w="med" len="med"/>
                    </a:lnB>
                    <a:noFill/>
                  </a:tcPr>
                </a:tc>
                <a:extLst>
                  <a:ext uri="{0D108BD9-81ED-4DB2-BD59-A6C34878D82A}">
                    <a16:rowId xmlns:a16="http://schemas.microsoft.com/office/drawing/2014/main" val="1727003601"/>
                  </a:ext>
                </a:extLst>
              </a:tr>
            </a:tbl>
          </a:graphicData>
        </a:graphic>
      </p:graphicFrame>
      <p:cxnSp>
        <p:nvCxnSpPr>
          <p:cNvPr id="6" name="Straight Connector 5">
            <a:extLst>
              <a:ext uri="{FF2B5EF4-FFF2-40B4-BE49-F238E27FC236}">
                <a16:creationId xmlns:a16="http://schemas.microsoft.com/office/drawing/2014/main" id="{886FBBC6-E368-DCE9-087A-0D6D21A0D0D4}"/>
              </a:ext>
            </a:extLst>
          </p:cNvPr>
          <p:cNvCxnSpPr>
            <a:cxnSpLocks/>
          </p:cNvCxnSpPr>
          <p:nvPr/>
        </p:nvCxnSpPr>
        <p:spPr>
          <a:xfrm>
            <a:off x="480486" y="1023327"/>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
        <p:nvSpPr>
          <p:cNvPr id="10" name="TextBox 9">
            <a:extLst>
              <a:ext uri="{FF2B5EF4-FFF2-40B4-BE49-F238E27FC236}">
                <a16:creationId xmlns:a16="http://schemas.microsoft.com/office/drawing/2014/main" id="{E9BACE29-A976-4928-8796-D6BC3FA41A42}"/>
              </a:ext>
            </a:extLst>
          </p:cNvPr>
          <p:cNvSpPr txBox="1"/>
          <p:nvPr/>
        </p:nvSpPr>
        <p:spPr>
          <a:xfrm>
            <a:off x="480486" y="154928"/>
            <a:ext cx="10839448" cy="892552"/>
          </a:xfrm>
          <a:prstGeom prst="rect">
            <a:avLst/>
          </a:prstGeom>
          <a:noFill/>
        </p:spPr>
        <p:txBody>
          <a:bodyPr wrap="square">
            <a:spAutoFit/>
          </a:bodyPr>
          <a:lstStyle/>
          <a:p>
            <a:r>
              <a:rPr lang="en-CA" sz="3200" b="1" spc="300" dirty="0">
                <a:solidFill>
                  <a:srgbClr val="1B4954"/>
                </a:solidFill>
                <a:latin typeface="+mj-lt"/>
                <a:ea typeface="ヒラギノ角ゴ Pro W3" pitchFamily="126" charset="-128"/>
                <a:cs typeface="Arial" panose="020B0604020202020204" pitchFamily="34" charset="0"/>
              </a:rPr>
              <a:t>IMPLEMENTATION APPROACH</a:t>
            </a:r>
            <a:br>
              <a:rPr kumimoji="0" lang="en-CA" sz="1800" b="1" i="0" u="none" strike="noStrike" kern="1200" cap="none" spc="300" normalizeH="0" baseline="0" noProof="0" dirty="0">
                <a:ln>
                  <a:noFill/>
                </a:ln>
                <a:solidFill>
                  <a:srgbClr val="024C57"/>
                </a:solidFill>
                <a:effectLst/>
                <a:uLnTx/>
                <a:uFillTx/>
                <a:latin typeface="+mj-lt"/>
              </a:rPr>
            </a:br>
            <a:r>
              <a:rPr lang="en-CA" sz="2000" i="1" dirty="0">
                <a:solidFill>
                  <a:srgbClr val="024C57"/>
                </a:solidFill>
                <a:latin typeface="+mj-lt"/>
              </a:rPr>
              <a:t>Attestation and Compliance</a:t>
            </a:r>
            <a:endParaRPr lang="en-CA" dirty="0">
              <a:solidFill>
                <a:srgbClr val="024C57"/>
              </a:solidFill>
              <a:latin typeface="+mj-lt"/>
            </a:endParaRPr>
          </a:p>
        </p:txBody>
      </p:sp>
    </p:spTree>
    <p:extLst>
      <p:ext uri="{BB962C8B-B14F-4D97-AF65-F5344CB8AC3E}">
        <p14:creationId xmlns:p14="http://schemas.microsoft.com/office/powerpoint/2010/main" val="157302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7AE7-0196-4A4B-8827-49A9ABB217F9}"/>
              </a:ext>
            </a:extLst>
          </p:cNvPr>
          <p:cNvSpPr>
            <a:spLocks noGrp="1"/>
          </p:cNvSpPr>
          <p:nvPr>
            <p:ph type="sldNum" sz="quarter" idx="10"/>
          </p:nvPr>
        </p:nvSpPr>
        <p:spPr/>
        <p:txBody>
          <a:bodyPr/>
          <a:lstStyle/>
          <a:p>
            <a:fld id="{78075564-AF6E-40FC-905A-F6C5E8D29614}" type="slidenum">
              <a:rPr lang="en-US" altLang="en-US" smtClean="0"/>
              <a:pPr/>
              <a:t>9</a:t>
            </a:fld>
            <a:endParaRPr lang="en-US" altLang="en-US" dirty="0"/>
          </a:p>
        </p:txBody>
      </p:sp>
      <p:sp>
        <p:nvSpPr>
          <p:cNvPr id="13" name="TextBox 12">
            <a:extLst>
              <a:ext uri="{FF2B5EF4-FFF2-40B4-BE49-F238E27FC236}">
                <a16:creationId xmlns:a16="http://schemas.microsoft.com/office/drawing/2014/main" id="{0B34055B-8AC7-43B1-82CF-9D1FC88F475B}"/>
              </a:ext>
            </a:extLst>
          </p:cNvPr>
          <p:cNvSpPr txBox="1"/>
          <p:nvPr/>
        </p:nvSpPr>
        <p:spPr>
          <a:xfrm>
            <a:off x="480486" y="1269333"/>
            <a:ext cx="11101911" cy="5037276"/>
          </a:xfrm>
          <a:prstGeom prst="rect">
            <a:avLst/>
          </a:prstGeom>
          <a:noFill/>
        </p:spPr>
        <p:txBody>
          <a:bodyPr wrap="square">
            <a:spAutoFit/>
          </a:bodyPr>
          <a:lstStyle/>
          <a:p>
            <a:pPr marL="285750" indent="-285750">
              <a:spcAft>
                <a:spcPts val="1000"/>
              </a:spcAft>
              <a:buFont typeface="Arial" panose="020B0604020202020204" pitchFamily="34" charset="0"/>
              <a:buChar char="•"/>
            </a:pPr>
            <a:r>
              <a:rPr lang="en-CA" dirty="0">
                <a:effectLst/>
                <a:latin typeface="Trebuchet MS" panose="020B0603020202020204" pitchFamily="34" charset="0"/>
                <a:ea typeface="Calibri" panose="020F0502020204030204" pitchFamily="34" charset="0"/>
                <a:cs typeface="Times New Roman" panose="02020603050405020304" pitchFamily="18" charset="0"/>
              </a:rPr>
              <a:t>For most grants, validation of attestations will occur through a </a:t>
            </a:r>
            <a:r>
              <a:rPr lang="en-CA" b="1" dirty="0">
                <a:effectLst/>
                <a:latin typeface="Trebuchet MS" panose="020B0603020202020204" pitchFamily="34" charset="0"/>
                <a:ea typeface="Calibri" panose="020F0502020204030204" pitchFamily="34" charset="0"/>
                <a:cs typeface="Times New Roman" panose="02020603050405020304" pitchFamily="18" charset="0"/>
              </a:rPr>
              <a:t>random sampling</a:t>
            </a:r>
            <a:r>
              <a:rPr lang="en-CA" dirty="0">
                <a:effectLst/>
                <a:latin typeface="Trebuchet MS" panose="020B0603020202020204" pitchFamily="34" charset="0"/>
                <a:ea typeface="Calibri" panose="020F0502020204030204" pitchFamily="34" charset="0"/>
                <a:cs typeface="Times New Roman" panose="02020603050405020304" pitchFamily="18" charset="0"/>
              </a:rPr>
              <a:t> of attestations from across granting programs that will be reviewed for accuracy. Validation would occur for most grants after grant award. This will ensure no impacts to service standards for grant decisions as a result of this policy. </a:t>
            </a:r>
          </a:p>
          <a:p>
            <a:pPr marL="285750" indent="-285750">
              <a:spcAft>
                <a:spcPts val="1000"/>
              </a:spcAft>
              <a:buFont typeface="Arial" panose="020B0604020202020204" pitchFamily="34" charset="0"/>
              <a:buChar char="•"/>
            </a:pPr>
            <a:r>
              <a:rPr lang="en-CA" dirty="0">
                <a:effectLst/>
                <a:latin typeface="Trebuchet MS" panose="020B0603020202020204" pitchFamily="34" charset="0"/>
                <a:ea typeface="Calibri" panose="020F0502020204030204" pitchFamily="34" charset="0"/>
                <a:cs typeface="Times New Roman" panose="02020603050405020304" pitchFamily="18" charset="0"/>
              </a:rPr>
              <a:t>Under specific circumstances, some applications may be referred </a:t>
            </a:r>
            <a:r>
              <a:rPr lang="en-CA">
                <a:effectLst/>
                <a:latin typeface="Trebuchet MS" panose="020B0603020202020204" pitchFamily="34" charset="0"/>
                <a:ea typeface="Calibri" panose="020F0502020204030204" pitchFamily="34" charset="0"/>
                <a:cs typeface="Times New Roman" panose="02020603050405020304" pitchFamily="18" charset="0"/>
              </a:rPr>
              <a:t>to Public Safety Canada </a:t>
            </a:r>
            <a:r>
              <a:rPr lang="en-CA" dirty="0">
                <a:effectLst/>
                <a:latin typeface="Trebuchet MS" panose="020B0603020202020204" pitchFamily="34" charset="0"/>
                <a:ea typeface="Calibri" panose="020F0502020204030204" pitchFamily="34" charset="0"/>
                <a:cs typeface="Times New Roman" panose="02020603050405020304" pitchFamily="18" charset="0"/>
              </a:rPr>
              <a:t>for an assessment.</a:t>
            </a:r>
          </a:p>
          <a:p>
            <a:pPr marL="285750" indent="-285750">
              <a:spcAft>
                <a:spcPts val="1000"/>
              </a:spcAft>
              <a:buFont typeface="Arial" panose="020B0604020202020204" pitchFamily="34" charset="0"/>
              <a:buChar char="•"/>
            </a:pPr>
            <a:r>
              <a:rPr lang="en-CA" dirty="0">
                <a:effectLst/>
                <a:latin typeface="Trebuchet MS" panose="020B0603020202020204" pitchFamily="34" charset="0"/>
                <a:ea typeface="Calibri" panose="020F0502020204030204" pitchFamily="34" charset="0"/>
                <a:cs typeface="Times New Roman" panose="02020603050405020304" pitchFamily="18" charset="0"/>
              </a:rPr>
              <a:t>If an attestation is found to be inaccurate, there will be an assessment of whether this was a voluntary misrepresentation or reasonable error on the applicant’s part. This assessment will inform the potential consequences for an incorrect attestation.</a:t>
            </a:r>
          </a:p>
          <a:p>
            <a:pPr marL="285750" indent="-285750">
              <a:spcAft>
                <a:spcPts val="1000"/>
              </a:spcAft>
              <a:buFont typeface="Arial" panose="020B0604020202020204" pitchFamily="34" charset="0"/>
              <a:buChar char="•"/>
            </a:pPr>
            <a:r>
              <a:rPr lang="en-CA" dirty="0">
                <a:effectLst/>
                <a:latin typeface="Trebuchet MS" panose="020B0603020202020204" pitchFamily="34" charset="0"/>
                <a:ea typeface="Calibri" panose="020F0502020204030204" pitchFamily="34" charset="0"/>
                <a:cs typeface="Times New Roman" panose="02020603050405020304" pitchFamily="18" charset="0"/>
              </a:rPr>
              <a:t>Recourse will be based on the existing Tri-Agency Framework: </a:t>
            </a:r>
            <a:r>
              <a:rPr lang="en-CA" i="1" dirty="0">
                <a:effectLst/>
                <a:latin typeface="Trebuchet MS" panose="020B0603020202020204" pitchFamily="34" charset="0"/>
                <a:ea typeface="Calibri" panose="020F0502020204030204" pitchFamily="34" charset="0"/>
                <a:cs typeface="Times New Roman" panose="02020603050405020304" pitchFamily="18" charset="0"/>
              </a:rPr>
              <a:t>Responsible Conduct of Research</a:t>
            </a:r>
            <a:r>
              <a:rPr lang="en-CA" dirty="0">
                <a:effectLst/>
                <a:latin typeface="Trebuchet MS" panose="020B0603020202020204" pitchFamily="34" charset="0"/>
                <a:ea typeface="Calibri" panose="020F0502020204030204" pitchFamily="34" charset="0"/>
                <a:cs typeface="Times New Roman" panose="02020603050405020304" pitchFamily="18" charset="0"/>
              </a:rPr>
              <a:t>, which is the behavior expected of anyone who conducts or supports research activities throughout the life cycle of a research project and sets out the responsibilities for researchers, Institutions, and the Agencies. </a:t>
            </a:r>
          </a:p>
          <a:p>
            <a:pPr marL="285750" indent="-285750">
              <a:spcAft>
                <a:spcPts val="1000"/>
              </a:spcAft>
              <a:buFont typeface="Arial" panose="020B0604020202020204" pitchFamily="34" charset="0"/>
              <a:buChar char="•"/>
            </a:pPr>
            <a:r>
              <a:rPr lang="en-CA" dirty="0">
                <a:effectLst/>
                <a:latin typeface="Trebuchet MS" panose="020B0603020202020204" pitchFamily="34" charset="0"/>
                <a:ea typeface="Calibri" panose="020F0502020204030204" pitchFamily="34" charset="0"/>
                <a:cs typeface="Times New Roman" panose="02020603050405020304" pitchFamily="18" charset="0"/>
              </a:rPr>
              <a:t>Breach of these responsibilities could result in the </a:t>
            </a:r>
            <a:r>
              <a:rPr lang="en-CA" b="1" dirty="0">
                <a:effectLst/>
                <a:latin typeface="Trebuchet MS" panose="020B0603020202020204" pitchFamily="34" charset="0"/>
                <a:ea typeface="Calibri" panose="020F0502020204030204" pitchFamily="34" charset="0"/>
                <a:cs typeface="Times New Roman" panose="02020603050405020304" pitchFamily="18" charset="0"/>
              </a:rPr>
              <a:t>termination of current funding, reimbursement of the funds received to-date, denial of all future applications, and/or an academic integrity investigation by the applicant’s employer.</a:t>
            </a:r>
          </a:p>
        </p:txBody>
      </p:sp>
      <p:cxnSp>
        <p:nvCxnSpPr>
          <p:cNvPr id="8" name="Straight Connector 7">
            <a:extLst>
              <a:ext uri="{FF2B5EF4-FFF2-40B4-BE49-F238E27FC236}">
                <a16:creationId xmlns:a16="http://schemas.microsoft.com/office/drawing/2014/main" id="{D0A2FA05-37B7-0114-18CB-6FEF7E6DB63C}"/>
              </a:ext>
            </a:extLst>
          </p:cNvPr>
          <p:cNvCxnSpPr>
            <a:cxnSpLocks/>
          </p:cNvCxnSpPr>
          <p:nvPr/>
        </p:nvCxnSpPr>
        <p:spPr>
          <a:xfrm>
            <a:off x="480486" y="1023327"/>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
        <p:nvSpPr>
          <p:cNvPr id="14" name="TextBox 13">
            <a:extLst>
              <a:ext uri="{FF2B5EF4-FFF2-40B4-BE49-F238E27FC236}">
                <a16:creationId xmlns:a16="http://schemas.microsoft.com/office/drawing/2014/main" id="{98ACE0A6-786A-B1FF-7255-5336EB034E31}"/>
              </a:ext>
            </a:extLst>
          </p:cNvPr>
          <p:cNvSpPr txBox="1"/>
          <p:nvPr/>
        </p:nvSpPr>
        <p:spPr>
          <a:xfrm>
            <a:off x="480486" y="154928"/>
            <a:ext cx="10839448" cy="892552"/>
          </a:xfrm>
          <a:prstGeom prst="rect">
            <a:avLst/>
          </a:prstGeom>
          <a:noFill/>
        </p:spPr>
        <p:txBody>
          <a:bodyPr wrap="square">
            <a:spAutoFit/>
          </a:bodyPr>
          <a:lstStyle/>
          <a:p>
            <a:r>
              <a:rPr lang="en-CA" sz="3200" b="1" spc="300" dirty="0">
                <a:solidFill>
                  <a:srgbClr val="1B4954"/>
                </a:solidFill>
                <a:latin typeface="+mj-lt"/>
                <a:ea typeface="ヒラギノ角ゴ Pro W3" pitchFamily="126" charset="-128"/>
                <a:cs typeface="Arial" panose="020B0604020202020204" pitchFamily="34" charset="0"/>
              </a:rPr>
              <a:t>IMPLEMENTATION APPROACH</a:t>
            </a:r>
            <a:br>
              <a:rPr kumimoji="0" lang="en-CA" sz="1800" b="1" i="0" u="none" strike="noStrike" kern="1200" cap="none" spc="300" normalizeH="0" baseline="0" noProof="0" dirty="0">
                <a:ln>
                  <a:noFill/>
                </a:ln>
                <a:solidFill>
                  <a:srgbClr val="024C57"/>
                </a:solidFill>
                <a:effectLst/>
                <a:uLnTx/>
                <a:uFillTx/>
                <a:latin typeface="+mj-lt"/>
              </a:rPr>
            </a:br>
            <a:r>
              <a:rPr lang="en-CA" sz="2000" i="1" dirty="0">
                <a:solidFill>
                  <a:srgbClr val="024C57"/>
                </a:solidFill>
                <a:latin typeface="+mj-lt"/>
              </a:rPr>
              <a:t>Validation of Attestations</a:t>
            </a:r>
            <a:endParaRPr lang="en-CA" dirty="0">
              <a:solidFill>
                <a:srgbClr val="024C57"/>
              </a:solidFill>
              <a:latin typeface="+mj-lt"/>
            </a:endParaRPr>
          </a:p>
        </p:txBody>
      </p:sp>
    </p:spTree>
    <p:extLst>
      <p:ext uri="{BB962C8B-B14F-4D97-AF65-F5344CB8AC3E}">
        <p14:creationId xmlns:p14="http://schemas.microsoft.com/office/powerpoint/2010/main" val="4263077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2">
      <a:dk1>
        <a:srgbClr val="000000"/>
      </a:dk1>
      <a:lt1>
        <a:srgbClr val="FFFFFF"/>
      </a:lt1>
      <a:dk2>
        <a:srgbClr val="1F497D"/>
      </a:dk2>
      <a:lt2>
        <a:srgbClr val="EEECE1"/>
      </a:lt2>
      <a:accent1>
        <a:srgbClr val="DF1683"/>
      </a:accent1>
      <a:accent2>
        <a:srgbClr val="A81B8D"/>
      </a:accent2>
      <a:accent3>
        <a:srgbClr val="1226AA"/>
      </a:accent3>
      <a:accent4>
        <a:srgbClr val="3CB3E5"/>
      </a:accent4>
      <a:accent5>
        <a:srgbClr val="F3E500"/>
      </a:accent5>
      <a:accent6>
        <a:srgbClr val="F88D2B"/>
      </a:accent6>
      <a:hlink>
        <a:srgbClr val="00B0F0"/>
      </a:hlink>
      <a:folHlink>
        <a:srgbClr val="198EB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Century Gothic" panose="020B0502020202020204" pitchFamily="34" charset="0"/>
          </a:defRPr>
        </a:defPPr>
      </a:lstStyle>
    </a:txDef>
  </a:objectDefaults>
  <a:extraClrSchemeLst/>
  <a:extLst>
    <a:ext uri="{05A4C25C-085E-4340-85A3-A5531E510DB2}">
      <thm15:themeFamily xmlns:thm15="http://schemas.microsoft.com/office/thememl/2012/main" name="overviewdeck.potx [Read-Only]" id="{85C2F10F-2082-4463-A30E-270617E506C7}" vid="{17F2E812-B3C7-4352-8E46-CEFB49A174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2880</TotalTime>
  <Words>1399</Words>
  <Application>Microsoft Office PowerPoint</Application>
  <PresentationFormat>Widescreen</PresentationFormat>
  <Paragraphs>86</Paragraphs>
  <Slides>10</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Calibri Light</vt:lpstr>
      <vt:lpstr>Century Gothic</vt:lpstr>
      <vt:lpstr>Gill Sans Light</vt:lpstr>
      <vt:lpstr>Trebuchet MS</vt:lpstr>
      <vt:lpstr>Trebuchet MS Regular</vt:lpstr>
      <vt:lpstr>Wingdings</vt:lpstr>
      <vt:lpstr>Office Theme</vt:lpstr>
      <vt:lpstr>2_Office Theme</vt:lpstr>
      <vt:lpstr>PowerPoint Presentation</vt:lpstr>
      <vt:lpstr>SAFEGUARDING CANADA’S RESEARCH</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Zamojski, Lexi (ISED/ISDE)</dc:creator>
  <cp:lastModifiedBy>Liz Snyder</cp:lastModifiedBy>
  <cp:revision>117</cp:revision>
  <dcterms:created xsi:type="dcterms:W3CDTF">2023-03-27T17:28:45Z</dcterms:created>
  <dcterms:modified xsi:type="dcterms:W3CDTF">2024-01-19T14:55:21Z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